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8" r:id="rId3"/>
    <p:sldId id="260" r:id="rId4"/>
    <p:sldId id="279" r:id="rId5"/>
    <p:sldId id="280" r:id="rId6"/>
    <p:sldId id="311" r:id="rId7"/>
    <p:sldId id="309" r:id="rId8"/>
    <p:sldId id="310" r:id="rId9"/>
    <p:sldId id="324" r:id="rId10"/>
    <p:sldId id="315" r:id="rId11"/>
    <p:sldId id="320" r:id="rId12"/>
    <p:sldId id="318" r:id="rId13"/>
    <p:sldId id="325" r:id="rId14"/>
    <p:sldId id="321" r:id="rId15"/>
    <p:sldId id="323" r:id="rId16"/>
    <p:sldId id="322" r:id="rId17"/>
    <p:sldId id="327" r:id="rId18"/>
    <p:sldId id="257" r:id="rId19"/>
  </p:sldIdLst>
  <p:sldSz cx="9144000" cy="6858000" type="screen4x3"/>
  <p:notesSz cx="6797675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é Cavaleiro" initials="" lastIdx="18" clrIdx="0"/>
  <p:cmAuthor id="1" name="Windows User" initials="W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Estilo Médio 1 - Destaqu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Estilo com Tema 1 - Destaqu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Estilo Médio 1 - Destaqu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595" autoAdjust="0"/>
  </p:normalViewPr>
  <p:slideViewPr>
    <p:cSldViewPr>
      <p:cViewPr>
        <p:scale>
          <a:sx n="89" d="100"/>
          <a:sy n="89" d="100"/>
        </p:scale>
        <p:origin x="-13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AD448D-602D-4AE8-827A-BE7F9B6C424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91495AD-7F54-4313-8AD3-F5D4032470CE}">
      <dgm:prSet phldrT="[Texto]" custT="1"/>
      <dgm:spPr/>
      <dgm:t>
        <a:bodyPr/>
        <a:lstStyle/>
        <a:p>
          <a:r>
            <a:rPr lang="en-GB" sz="2000" noProof="0" dirty="0" smtClean="0"/>
            <a:t>Powder:</a:t>
          </a:r>
        </a:p>
        <a:p>
          <a:r>
            <a:rPr lang="en-GB" sz="2000" noProof="0" dirty="0" smtClean="0">
              <a:solidFill>
                <a:schemeClr val="tx2"/>
              </a:solidFill>
            </a:rPr>
            <a:t>Austenite</a:t>
          </a:r>
          <a:endParaRPr lang="en-GB" sz="2000" noProof="0" dirty="0">
            <a:solidFill>
              <a:schemeClr val="tx2"/>
            </a:solidFill>
          </a:endParaRPr>
        </a:p>
      </dgm:t>
    </dgm:pt>
    <dgm:pt modelId="{04C0AD57-AFDA-40F5-AE98-D56B7B3812A3}" type="parTrans" cxnId="{22A7CE7C-FF49-474F-B44B-1A3E81B405A7}">
      <dgm:prSet/>
      <dgm:spPr/>
      <dgm:t>
        <a:bodyPr/>
        <a:lstStyle/>
        <a:p>
          <a:endParaRPr lang="pt-PT" sz="2000"/>
        </a:p>
      </dgm:t>
    </dgm:pt>
    <dgm:pt modelId="{3FE672C5-886E-4C34-87D6-9BDF6ED10B2B}" type="sibTrans" cxnId="{22A7CE7C-FF49-474F-B44B-1A3E81B405A7}">
      <dgm:prSet/>
      <dgm:spPr/>
      <dgm:t>
        <a:bodyPr/>
        <a:lstStyle/>
        <a:p>
          <a:endParaRPr lang="pt-PT" sz="2000"/>
        </a:p>
      </dgm:t>
    </dgm:pt>
    <dgm:pt modelId="{FC2E0E3B-85B0-4A68-B008-33F4F4D5C13E}">
      <dgm:prSet phldrT="[Texto]" custT="1"/>
      <dgm:spPr/>
      <dgm:t>
        <a:bodyPr/>
        <a:lstStyle/>
        <a:p>
          <a:r>
            <a:rPr lang="pt-PT" sz="2000" dirty="0" smtClean="0"/>
            <a:t>No cracks</a:t>
          </a:r>
          <a:endParaRPr lang="pt-PT" sz="2000" dirty="0"/>
        </a:p>
      </dgm:t>
    </dgm:pt>
    <dgm:pt modelId="{350A8B89-5EEA-4AF1-9138-F5347C52D2DD}" type="parTrans" cxnId="{763A95D5-A638-420D-9A06-858C4EC6E902}">
      <dgm:prSet custT="1"/>
      <dgm:spPr/>
      <dgm:t>
        <a:bodyPr/>
        <a:lstStyle/>
        <a:p>
          <a:endParaRPr lang="pt-PT" sz="2000"/>
        </a:p>
      </dgm:t>
    </dgm:pt>
    <dgm:pt modelId="{9879B0D3-0C33-4B9B-9C01-9A8D4A17EF32}" type="sibTrans" cxnId="{763A95D5-A638-420D-9A06-858C4EC6E902}">
      <dgm:prSet/>
      <dgm:spPr/>
      <dgm:t>
        <a:bodyPr/>
        <a:lstStyle/>
        <a:p>
          <a:endParaRPr lang="pt-PT" sz="2000"/>
        </a:p>
      </dgm:t>
    </dgm:pt>
    <dgm:pt modelId="{EA7AC8B1-61EA-47FC-8BF3-8F3CA4DD1E4B}" type="pres">
      <dgm:prSet presAssocID="{0CAD448D-602D-4AE8-827A-BE7F9B6C42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DC0CC54-7C72-40DD-B5BA-78E6E5FCE1B9}" type="pres">
      <dgm:prSet presAssocID="{191495AD-7F54-4313-8AD3-F5D4032470CE}" presName="root1" presStyleCnt="0"/>
      <dgm:spPr/>
    </dgm:pt>
    <dgm:pt modelId="{51732CD3-BC62-462E-B8FE-F4FC2E907BEB}" type="pres">
      <dgm:prSet presAssocID="{191495AD-7F54-4313-8AD3-F5D4032470CE}" presName="LevelOneTextNode" presStyleLbl="node0" presStyleIdx="0" presStyleCnt="1" custScaleX="142077" custScaleY="106159" custLinFactNeighborX="-3330" custLinFactNeighborY="-114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7FC2F9A-6B79-4323-870D-8CD6514C91B3}" type="pres">
      <dgm:prSet presAssocID="{191495AD-7F54-4313-8AD3-F5D4032470CE}" presName="level2hierChild" presStyleCnt="0"/>
      <dgm:spPr/>
    </dgm:pt>
    <dgm:pt modelId="{12D4CBE4-CD98-42E8-B300-8F9DF4CB5C1E}" type="pres">
      <dgm:prSet presAssocID="{350A8B89-5EEA-4AF1-9138-F5347C52D2DD}" presName="conn2-1" presStyleLbl="parChTrans1D2" presStyleIdx="0" presStyleCnt="1"/>
      <dgm:spPr/>
      <dgm:t>
        <a:bodyPr/>
        <a:lstStyle/>
        <a:p>
          <a:endParaRPr lang="pt-PT"/>
        </a:p>
      </dgm:t>
    </dgm:pt>
    <dgm:pt modelId="{4AD6EC78-54AD-4B41-A400-DD2570653C7E}" type="pres">
      <dgm:prSet presAssocID="{350A8B89-5EEA-4AF1-9138-F5347C52D2DD}" presName="connTx" presStyleLbl="parChTrans1D2" presStyleIdx="0" presStyleCnt="1"/>
      <dgm:spPr/>
      <dgm:t>
        <a:bodyPr/>
        <a:lstStyle/>
        <a:p>
          <a:endParaRPr lang="pt-PT"/>
        </a:p>
      </dgm:t>
    </dgm:pt>
    <dgm:pt modelId="{8C476494-0EDF-4E75-9590-345032CBAD61}" type="pres">
      <dgm:prSet presAssocID="{FC2E0E3B-85B0-4A68-B008-33F4F4D5C13E}" presName="root2" presStyleCnt="0"/>
      <dgm:spPr/>
    </dgm:pt>
    <dgm:pt modelId="{2BF900F9-3C5A-422C-9A02-B47D17B301D5}" type="pres">
      <dgm:prSet presAssocID="{FC2E0E3B-85B0-4A68-B008-33F4F4D5C13E}" presName="LevelTwoTextNode" presStyleLbl="node2" presStyleIdx="0" presStyleCnt="1" custLinFactNeighborX="-299" custLinFactNeighborY="-377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B946D38-A8D0-4B5E-8E03-2226270FAB17}" type="pres">
      <dgm:prSet presAssocID="{FC2E0E3B-85B0-4A68-B008-33F4F4D5C13E}" presName="level3hierChild" presStyleCnt="0"/>
      <dgm:spPr/>
    </dgm:pt>
  </dgm:ptLst>
  <dgm:cxnLst>
    <dgm:cxn modelId="{AE92623D-C0C5-4E6D-890D-0FB86A04EDBF}" type="presOf" srcId="{191495AD-7F54-4313-8AD3-F5D4032470CE}" destId="{51732CD3-BC62-462E-B8FE-F4FC2E907BEB}" srcOrd="0" destOrd="0" presId="urn:microsoft.com/office/officeart/2005/8/layout/hierarchy2"/>
    <dgm:cxn modelId="{763A95D5-A638-420D-9A06-858C4EC6E902}" srcId="{191495AD-7F54-4313-8AD3-F5D4032470CE}" destId="{FC2E0E3B-85B0-4A68-B008-33F4F4D5C13E}" srcOrd="0" destOrd="0" parTransId="{350A8B89-5EEA-4AF1-9138-F5347C52D2DD}" sibTransId="{9879B0D3-0C33-4B9B-9C01-9A8D4A17EF32}"/>
    <dgm:cxn modelId="{22A7CE7C-FF49-474F-B44B-1A3E81B405A7}" srcId="{0CAD448D-602D-4AE8-827A-BE7F9B6C4247}" destId="{191495AD-7F54-4313-8AD3-F5D4032470CE}" srcOrd="0" destOrd="0" parTransId="{04C0AD57-AFDA-40F5-AE98-D56B7B3812A3}" sibTransId="{3FE672C5-886E-4C34-87D6-9BDF6ED10B2B}"/>
    <dgm:cxn modelId="{3C41DE07-F647-4F12-9406-954EE76059AA}" type="presOf" srcId="{350A8B89-5EEA-4AF1-9138-F5347C52D2DD}" destId="{12D4CBE4-CD98-42E8-B300-8F9DF4CB5C1E}" srcOrd="0" destOrd="0" presId="urn:microsoft.com/office/officeart/2005/8/layout/hierarchy2"/>
    <dgm:cxn modelId="{FDE25B5A-095C-4691-9FA9-ACF525F41493}" type="presOf" srcId="{350A8B89-5EEA-4AF1-9138-F5347C52D2DD}" destId="{4AD6EC78-54AD-4B41-A400-DD2570653C7E}" srcOrd="1" destOrd="0" presId="urn:microsoft.com/office/officeart/2005/8/layout/hierarchy2"/>
    <dgm:cxn modelId="{5821AAD9-1153-40EA-A5E3-796F863BEBAC}" type="presOf" srcId="{0CAD448D-602D-4AE8-827A-BE7F9B6C4247}" destId="{EA7AC8B1-61EA-47FC-8BF3-8F3CA4DD1E4B}" srcOrd="0" destOrd="0" presId="urn:microsoft.com/office/officeart/2005/8/layout/hierarchy2"/>
    <dgm:cxn modelId="{A63775B3-FE37-4FB0-A21F-9FD9A19BCCF3}" type="presOf" srcId="{FC2E0E3B-85B0-4A68-B008-33F4F4D5C13E}" destId="{2BF900F9-3C5A-422C-9A02-B47D17B301D5}" srcOrd="0" destOrd="0" presId="urn:microsoft.com/office/officeart/2005/8/layout/hierarchy2"/>
    <dgm:cxn modelId="{1D3C58B3-B221-497D-B39C-632F092B1AFA}" type="presParOf" srcId="{EA7AC8B1-61EA-47FC-8BF3-8F3CA4DD1E4B}" destId="{7DC0CC54-7C72-40DD-B5BA-78E6E5FCE1B9}" srcOrd="0" destOrd="0" presId="urn:microsoft.com/office/officeart/2005/8/layout/hierarchy2"/>
    <dgm:cxn modelId="{05FE0610-A30F-4BB1-B150-4C13C0A0FED5}" type="presParOf" srcId="{7DC0CC54-7C72-40DD-B5BA-78E6E5FCE1B9}" destId="{51732CD3-BC62-462E-B8FE-F4FC2E907BEB}" srcOrd="0" destOrd="0" presId="urn:microsoft.com/office/officeart/2005/8/layout/hierarchy2"/>
    <dgm:cxn modelId="{F24386CD-B989-4721-8361-E4B8448B770A}" type="presParOf" srcId="{7DC0CC54-7C72-40DD-B5BA-78E6E5FCE1B9}" destId="{47FC2F9A-6B79-4323-870D-8CD6514C91B3}" srcOrd="1" destOrd="0" presId="urn:microsoft.com/office/officeart/2005/8/layout/hierarchy2"/>
    <dgm:cxn modelId="{E5A45A7C-7947-40AA-A151-E0FD63D7509C}" type="presParOf" srcId="{47FC2F9A-6B79-4323-870D-8CD6514C91B3}" destId="{12D4CBE4-CD98-42E8-B300-8F9DF4CB5C1E}" srcOrd="0" destOrd="0" presId="urn:microsoft.com/office/officeart/2005/8/layout/hierarchy2"/>
    <dgm:cxn modelId="{6CD8C3F1-338B-4826-ABEF-96C43EFE33C8}" type="presParOf" srcId="{12D4CBE4-CD98-42E8-B300-8F9DF4CB5C1E}" destId="{4AD6EC78-54AD-4B41-A400-DD2570653C7E}" srcOrd="0" destOrd="0" presId="urn:microsoft.com/office/officeart/2005/8/layout/hierarchy2"/>
    <dgm:cxn modelId="{19E7C2FC-5FC6-4B55-AFF2-6D0DE0EE5265}" type="presParOf" srcId="{47FC2F9A-6B79-4323-870D-8CD6514C91B3}" destId="{8C476494-0EDF-4E75-9590-345032CBAD61}" srcOrd="1" destOrd="0" presId="urn:microsoft.com/office/officeart/2005/8/layout/hierarchy2"/>
    <dgm:cxn modelId="{ECF29E5F-2D3F-48D9-A679-6684DE3E849E}" type="presParOf" srcId="{8C476494-0EDF-4E75-9590-345032CBAD61}" destId="{2BF900F9-3C5A-422C-9A02-B47D17B301D5}" srcOrd="0" destOrd="0" presId="urn:microsoft.com/office/officeart/2005/8/layout/hierarchy2"/>
    <dgm:cxn modelId="{17841EE4-BE61-4515-9BED-971345D92999}" type="presParOf" srcId="{8C476494-0EDF-4E75-9590-345032CBAD61}" destId="{9B946D38-A8D0-4B5E-8E03-2226270FAB1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AD448D-602D-4AE8-827A-BE7F9B6C424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91495AD-7F54-4313-8AD3-F5D4032470CE}">
      <dgm:prSet phldrT="[Texto]" custT="1"/>
      <dgm:spPr/>
      <dgm:t>
        <a:bodyPr/>
        <a:lstStyle/>
        <a:p>
          <a:r>
            <a:rPr lang="en-GB" sz="2000" noProof="0" dirty="0" smtClean="0"/>
            <a:t>Powder:</a:t>
          </a:r>
        </a:p>
        <a:p>
          <a:r>
            <a:rPr lang="en-GB" sz="2000" noProof="0" dirty="0" smtClean="0">
              <a:solidFill>
                <a:schemeClr val="tx2"/>
              </a:solidFill>
            </a:rPr>
            <a:t>Austenite</a:t>
          </a:r>
          <a:endParaRPr lang="pt-PT" sz="2000" dirty="0">
            <a:solidFill>
              <a:schemeClr val="tx2"/>
            </a:solidFill>
          </a:endParaRPr>
        </a:p>
      </dgm:t>
    </dgm:pt>
    <dgm:pt modelId="{04C0AD57-AFDA-40F5-AE98-D56B7B3812A3}" type="parTrans" cxnId="{22A7CE7C-FF49-474F-B44B-1A3E81B405A7}">
      <dgm:prSet/>
      <dgm:spPr/>
      <dgm:t>
        <a:bodyPr/>
        <a:lstStyle/>
        <a:p>
          <a:endParaRPr lang="pt-PT" sz="2000"/>
        </a:p>
      </dgm:t>
    </dgm:pt>
    <dgm:pt modelId="{3FE672C5-886E-4C34-87D6-9BDF6ED10B2B}" type="sibTrans" cxnId="{22A7CE7C-FF49-474F-B44B-1A3E81B405A7}">
      <dgm:prSet/>
      <dgm:spPr/>
      <dgm:t>
        <a:bodyPr/>
        <a:lstStyle/>
        <a:p>
          <a:endParaRPr lang="pt-PT" sz="2000"/>
        </a:p>
      </dgm:t>
    </dgm:pt>
    <dgm:pt modelId="{FC2E0E3B-85B0-4A68-B008-33F4F4D5C13E}">
      <dgm:prSet phldrT="[Texto]" custT="1"/>
      <dgm:spPr/>
      <dgm:t>
        <a:bodyPr/>
        <a:lstStyle/>
        <a:p>
          <a:r>
            <a:rPr lang="pt-PT" sz="2000" dirty="0" smtClean="0"/>
            <a:t>Micro Cracks</a:t>
          </a:r>
          <a:endParaRPr lang="pt-PT" sz="2000" dirty="0"/>
        </a:p>
      </dgm:t>
    </dgm:pt>
    <dgm:pt modelId="{350A8B89-5EEA-4AF1-9138-F5347C52D2DD}" type="parTrans" cxnId="{763A95D5-A638-420D-9A06-858C4EC6E902}">
      <dgm:prSet custT="1"/>
      <dgm:spPr/>
      <dgm:t>
        <a:bodyPr/>
        <a:lstStyle/>
        <a:p>
          <a:endParaRPr lang="pt-PT" sz="2000"/>
        </a:p>
      </dgm:t>
    </dgm:pt>
    <dgm:pt modelId="{9879B0D3-0C33-4B9B-9C01-9A8D4A17EF32}" type="sibTrans" cxnId="{763A95D5-A638-420D-9A06-858C4EC6E902}">
      <dgm:prSet/>
      <dgm:spPr/>
      <dgm:t>
        <a:bodyPr/>
        <a:lstStyle/>
        <a:p>
          <a:endParaRPr lang="pt-PT" sz="2000"/>
        </a:p>
      </dgm:t>
    </dgm:pt>
    <dgm:pt modelId="{44E3799D-96A7-4C50-8F8F-EA847D2EC655}">
      <dgm:prSet custT="1"/>
      <dgm:spPr/>
      <dgm:t>
        <a:bodyPr/>
        <a:lstStyle/>
        <a:p>
          <a:r>
            <a:rPr lang="en-GB" sz="2000" noProof="0" dirty="0" smtClean="0">
              <a:sym typeface="Symbol"/>
            </a:rPr>
            <a:t>Compact:</a:t>
          </a:r>
        </a:p>
        <a:p>
          <a:r>
            <a:rPr lang="en-GB" sz="2000" noProof="0" dirty="0" smtClean="0">
              <a:solidFill>
                <a:schemeClr val="tx2"/>
              </a:solidFill>
              <a:sym typeface="Symbol"/>
            </a:rPr>
            <a:t>Austenite </a:t>
          </a:r>
        </a:p>
        <a:p>
          <a:r>
            <a:rPr lang="en-GB" sz="2000" noProof="0" dirty="0" smtClean="0">
              <a:solidFill>
                <a:schemeClr val="tx2"/>
              </a:solidFill>
              <a:sym typeface="Symbol"/>
            </a:rPr>
            <a:t>Ferrite</a:t>
          </a:r>
          <a:endParaRPr lang="pt-PT" sz="2000" noProof="0" dirty="0" smtClean="0">
            <a:solidFill>
              <a:schemeClr val="tx2"/>
            </a:solidFill>
          </a:endParaRPr>
        </a:p>
      </dgm:t>
    </dgm:pt>
    <dgm:pt modelId="{15C61776-744C-4782-BD4E-399A344B9F08}" type="parTrans" cxnId="{8500A124-B8D1-448E-BA19-F157F339A240}">
      <dgm:prSet/>
      <dgm:spPr/>
      <dgm:t>
        <a:bodyPr/>
        <a:lstStyle/>
        <a:p>
          <a:endParaRPr lang="pt-PT"/>
        </a:p>
      </dgm:t>
    </dgm:pt>
    <dgm:pt modelId="{46B30C24-E3E6-4909-B538-8D00144F0838}" type="sibTrans" cxnId="{8500A124-B8D1-448E-BA19-F157F339A240}">
      <dgm:prSet/>
      <dgm:spPr/>
      <dgm:t>
        <a:bodyPr/>
        <a:lstStyle/>
        <a:p>
          <a:endParaRPr lang="pt-PT"/>
        </a:p>
      </dgm:t>
    </dgm:pt>
    <dgm:pt modelId="{EA7AC8B1-61EA-47FC-8BF3-8F3CA4DD1E4B}" type="pres">
      <dgm:prSet presAssocID="{0CAD448D-602D-4AE8-827A-BE7F9B6C42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DC0CC54-7C72-40DD-B5BA-78E6E5FCE1B9}" type="pres">
      <dgm:prSet presAssocID="{191495AD-7F54-4313-8AD3-F5D4032470CE}" presName="root1" presStyleCnt="0"/>
      <dgm:spPr/>
    </dgm:pt>
    <dgm:pt modelId="{51732CD3-BC62-462E-B8FE-F4FC2E907BEB}" type="pres">
      <dgm:prSet presAssocID="{191495AD-7F54-4313-8AD3-F5D4032470CE}" presName="LevelOneTextNode" presStyleLbl="node0" presStyleIdx="0" presStyleCnt="1" custScaleX="114176" custScaleY="7288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7FC2F9A-6B79-4323-870D-8CD6514C91B3}" type="pres">
      <dgm:prSet presAssocID="{191495AD-7F54-4313-8AD3-F5D4032470CE}" presName="level2hierChild" presStyleCnt="0"/>
      <dgm:spPr/>
    </dgm:pt>
    <dgm:pt modelId="{12D4CBE4-CD98-42E8-B300-8F9DF4CB5C1E}" type="pres">
      <dgm:prSet presAssocID="{350A8B89-5EEA-4AF1-9138-F5347C52D2DD}" presName="conn2-1" presStyleLbl="parChTrans1D2" presStyleIdx="0" presStyleCnt="1"/>
      <dgm:spPr/>
      <dgm:t>
        <a:bodyPr/>
        <a:lstStyle/>
        <a:p>
          <a:endParaRPr lang="pt-PT"/>
        </a:p>
      </dgm:t>
    </dgm:pt>
    <dgm:pt modelId="{4AD6EC78-54AD-4B41-A400-DD2570653C7E}" type="pres">
      <dgm:prSet presAssocID="{350A8B89-5EEA-4AF1-9138-F5347C52D2DD}" presName="connTx" presStyleLbl="parChTrans1D2" presStyleIdx="0" presStyleCnt="1"/>
      <dgm:spPr/>
      <dgm:t>
        <a:bodyPr/>
        <a:lstStyle/>
        <a:p>
          <a:endParaRPr lang="pt-PT"/>
        </a:p>
      </dgm:t>
    </dgm:pt>
    <dgm:pt modelId="{8C476494-0EDF-4E75-9590-345032CBAD61}" type="pres">
      <dgm:prSet presAssocID="{FC2E0E3B-85B0-4A68-B008-33F4F4D5C13E}" presName="root2" presStyleCnt="0"/>
      <dgm:spPr/>
    </dgm:pt>
    <dgm:pt modelId="{2BF900F9-3C5A-422C-9A02-B47D17B301D5}" type="pres">
      <dgm:prSet presAssocID="{FC2E0E3B-85B0-4A68-B008-33F4F4D5C13E}" presName="LevelTwoTextNode" presStyleLbl="node2" presStyleIdx="0" presStyleCnt="1" custScaleX="71467" custScaleY="6261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B946D38-A8D0-4B5E-8E03-2226270FAB17}" type="pres">
      <dgm:prSet presAssocID="{FC2E0E3B-85B0-4A68-B008-33F4F4D5C13E}" presName="level3hierChild" presStyleCnt="0"/>
      <dgm:spPr/>
    </dgm:pt>
    <dgm:pt modelId="{6D4FCFF2-60B2-4BD6-B2C8-4F66B3E52020}" type="pres">
      <dgm:prSet presAssocID="{15C61776-744C-4782-BD4E-399A344B9F08}" presName="conn2-1" presStyleLbl="parChTrans1D3" presStyleIdx="0" presStyleCnt="1"/>
      <dgm:spPr/>
      <dgm:t>
        <a:bodyPr/>
        <a:lstStyle/>
        <a:p>
          <a:endParaRPr lang="pt-PT"/>
        </a:p>
      </dgm:t>
    </dgm:pt>
    <dgm:pt modelId="{C834FDC4-EBCF-4E45-BBC3-8B0B3B80F2EF}" type="pres">
      <dgm:prSet presAssocID="{15C61776-744C-4782-BD4E-399A344B9F08}" presName="connTx" presStyleLbl="parChTrans1D3" presStyleIdx="0" presStyleCnt="1"/>
      <dgm:spPr/>
      <dgm:t>
        <a:bodyPr/>
        <a:lstStyle/>
        <a:p>
          <a:endParaRPr lang="pt-PT"/>
        </a:p>
      </dgm:t>
    </dgm:pt>
    <dgm:pt modelId="{7969E82F-C5C6-4B4E-8129-E901B2B546BB}" type="pres">
      <dgm:prSet presAssocID="{44E3799D-96A7-4C50-8F8F-EA847D2EC655}" presName="root2" presStyleCnt="0"/>
      <dgm:spPr/>
    </dgm:pt>
    <dgm:pt modelId="{02C5D2F5-FBEE-4027-8D9D-564B88A8D8EE}" type="pres">
      <dgm:prSet presAssocID="{44E3799D-96A7-4C50-8F8F-EA847D2EC655}" presName="LevelTwoTextNode" presStyleLbl="node3" presStyleIdx="0" presStyleCnt="1" custScaleX="102095" custScaleY="102590" custLinFactNeighborX="4371" custLinFactNeighborY="161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F36D68E-DECE-42EC-B80E-3C402F3B2B9D}" type="pres">
      <dgm:prSet presAssocID="{44E3799D-96A7-4C50-8F8F-EA847D2EC655}" presName="level3hierChild" presStyleCnt="0"/>
      <dgm:spPr/>
    </dgm:pt>
  </dgm:ptLst>
  <dgm:cxnLst>
    <dgm:cxn modelId="{11E0026E-8A69-45EB-A2BD-CAF9A1F64490}" type="presOf" srcId="{350A8B89-5EEA-4AF1-9138-F5347C52D2DD}" destId="{12D4CBE4-CD98-42E8-B300-8F9DF4CB5C1E}" srcOrd="0" destOrd="0" presId="urn:microsoft.com/office/officeart/2005/8/layout/hierarchy2"/>
    <dgm:cxn modelId="{1FC31603-C388-4A3A-92E8-350AC5124172}" type="presOf" srcId="{44E3799D-96A7-4C50-8F8F-EA847D2EC655}" destId="{02C5D2F5-FBEE-4027-8D9D-564B88A8D8EE}" srcOrd="0" destOrd="0" presId="urn:microsoft.com/office/officeart/2005/8/layout/hierarchy2"/>
    <dgm:cxn modelId="{763A95D5-A638-420D-9A06-858C4EC6E902}" srcId="{191495AD-7F54-4313-8AD3-F5D4032470CE}" destId="{FC2E0E3B-85B0-4A68-B008-33F4F4D5C13E}" srcOrd="0" destOrd="0" parTransId="{350A8B89-5EEA-4AF1-9138-F5347C52D2DD}" sibTransId="{9879B0D3-0C33-4B9B-9C01-9A8D4A17EF32}"/>
    <dgm:cxn modelId="{22A7CE7C-FF49-474F-B44B-1A3E81B405A7}" srcId="{0CAD448D-602D-4AE8-827A-BE7F9B6C4247}" destId="{191495AD-7F54-4313-8AD3-F5D4032470CE}" srcOrd="0" destOrd="0" parTransId="{04C0AD57-AFDA-40F5-AE98-D56B7B3812A3}" sibTransId="{3FE672C5-886E-4C34-87D6-9BDF6ED10B2B}"/>
    <dgm:cxn modelId="{DF511AF7-6FEC-4120-B600-F0A3F3FBA1CB}" type="presOf" srcId="{15C61776-744C-4782-BD4E-399A344B9F08}" destId="{C834FDC4-EBCF-4E45-BBC3-8B0B3B80F2EF}" srcOrd="1" destOrd="0" presId="urn:microsoft.com/office/officeart/2005/8/layout/hierarchy2"/>
    <dgm:cxn modelId="{8500A124-B8D1-448E-BA19-F157F339A240}" srcId="{FC2E0E3B-85B0-4A68-B008-33F4F4D5C13E}" destId="{44E3799D-96A7-4C50-8F8F-EA847D2EC655}" srcOrd="0" destOrd="0" parTransId="{15C61776-744C-4782-BD4E-399A344B9F08}" sibTransId="{46B30C24-E3E6-4909-B538-8D00144F0838}"/>
    <dgm:cxn modelId="{FCF8A7E1-E8BA-4175-98F3-F419FCAC2823}" type="presOf" srcId="{0CAD448D-602D-4AE8-827A-BE7F9B6C4247}" destId="{EA7AC8B1-61EA-47FC-8BF3-8F3CA4DD1E4B}" srcOrd="0" destOrd="0" presId="urn:microsoft.com/office/officeart/2005/8/layout/hierarchy2"/>
    <dgm:cxn modelId="{4EFAA7CE-E7E3-4745-93E7-B9B07D30ECB6}" type="presOf" srcId="{15C61776-744C-4782-BD4E-399A344B9F08}" destId="{6D4FCFF2-60B2-4BD6-B2C8-4F66B3E52020}" srcOrd="0" destOrd="0" presId="urn:microsoft.com/office/officeart/2005/8/layout/hierarchy2"/>
    <dgm:cxn modelId="{DB8E7377-A473-425D-BF61-AD550FA97C5A}" type="presOf" srcId="{191495AD-7F54-4313-8AD3-F5D4032470CE}" destId="{51732CD3-BC62-462E-B8FE-F4FC2E907BEB}" srcOrd="0" destOrd="0" presId="urn:microsoft.com/office/officeart/2005/8/layout/hierarchy2"/>
    <dgm:cxn modelId="{CE775E6D-4349-4C9D-BCDF-816C10E201B3}" type="presOf" srcId="{350A8B89-5EEA-4AF1-9138-F5347C52D2DD}" destId="{4AD6EC78-54AD-4B41-A400-DD2570653C7E}" srcOrd="1" destOrd="0" presId="urn:microsoft.com/office/officeart/2005/8/layout/hierarchy2"/>
    <dgm:cxn modelId="{D2B5A753-BC11-48C4-A188-EFF5353319B4}" type="presOf" srcId="{FC2E0E3B-85B0-4A68-B008-33F4F4D5C13E}" destId="{2BF900F9-3C5A-422C-9A02-B47D17B301D5}" srcOrd="0" destOrd="0" presId="urn:microsoft.com/office/officeart/2005/8/layout/hierarchy2"/>
    <dgm:cxn modelId="{0BA436A6-16BE-449C-BD28-21ECE1BB31FB}" type="presParOf" srcId="{EA7AC8B1-61EA-47FC-8BF3-8F3CA4DD1E4B}" destId="{7DC0CC54-7C72-40DD-B5BA-78E6E5FCE1B9}" srcOrd="0" destOrd="0" presId="urn:microsoft.com/office/officeart/2005/8/layout/hierarchy2"/>
    <dgm:cxn modelId="{12610A7B-4991-47E6-9245-A52006F42A9A}" type="presParOf" srcId="{7DC0CC54-7C72-40DD-B5BA-78E6E5FCE1B9}" destId="{51732CD3-BC62-462E-B8FE-F4FC2E907BEB}" srcOrd="0" destOrd="0" presId="urn:microsoft.com/office/officeart/2005/8/layout/hierarchy2"/>
    <dgm:cxn modelId="{A22D307F-0560-4207-A344-6263B0DD8429}" type="presParOf" srcId="{7DC0CC54-7C72-40DD-B5BA-78E6E5FCE1B9}" destId="{47FC2F9A-6B79-4323-870D-8CD6514C91B3}" srcOrd="1" destOrd="0" presId="urn:microsoft.com/office/officeart/2005/8/layout/hierarchy2"/>
    <dgm:cxn modelId="{D610C096-B620-4F0A-BA5B-ADF3BDA88BE7}" type="presParOf" srcId="{47FC2F9A-6B79-4323-870D-8CD6514C91B3}" destId="{12D4CBE4-CD98-42E8-B300-8F9DF4CB5C1E}" srcOrd="0" destOrd="0" presId="urn:microsoft.com/office/officeart/2005/8/layout/hierarchy2"/>
    <dgm:cxn modelId="{E83DC35F-5674-47DE-877F-A346074F2E93}" type="presParOf" srcId="{12D4CBE4-CD98-42E8-B300-8F9DF4CB5C1E}" destId="{4AD6EC78-54AD-4B41-A400-DD2570653C7E}" srcOrd="0" destOrd="0" presId="urn:microsoft.com/office/officeart/2005/8/layout/hierarchy2"/>
    <dgm:cxn modelId="{364FF660-E307-4798-8F49-ABD7B8AD55DF}" type="presParOf" srcId="{47FC2F9A-6B79-4323-870D-8CD6514C91B3}" destId="{8C476494-0EDF-4E75-9590-345032CBAD61}" srcOrd="1" destOrd="0" presId="urn:microsoft.com/office/officeart/2005/8/layout/hierarchy2"/>
    <dgm:cxn modelId="{D0FA23D4-CE8D-4006-A55D-71CB4F087F7F}" type="presParOf" srcId="{8C476494-0EDF-4E75-9590-345032CBAD61}" destId="{2BF900F9-3C5A-422C-9A02-B47D17B301D5}" srcOrd="0" destOrd="0" presId="urn:microsoft.com/office/officeart/2005/8/layout/hierarchy2"/>
    <dgm:cxn modelId="{9D711A8E-A73C-402B-932F-146FF26B05EB}" type="presParOf" srcId="{8C476494-0EDF-4E75-9590-345032CBAD61}" destId="{9B946D38-A8D0-4B5E-8E03-2226270FAB17}" srcOrd="1" destOrd="0" presId="urn:microsoft.com/office/officeart/2005/8/layout/hierarchy2"/>
    <dgm:cxn modelId="{C0DA82B5-C8AD-47A8-83A8-16AAF16A40BC}" type="presParOf" srcId="{9B946D38-A8D0-4B5E-8E03-2226270FAB17}" destId="{6D4FCFF2-60B2-4BD6-B2C8-4F66B3E52020}" srcOrd="0" destOrd="0" presId="urn:microsoft.com/office/officeart/2005/8/layout/hierarchy2"/>
    <dgm:cxn modelId="{3BB195CE-EF4B-40C7-8E03-53B15EF8E4B3}" type="presParOf" srcId="{6D4FCFF2-60B2-4BD6-B2C8-4F66B3E52020}" destId="{C834FDC4-EBCF-4E45-BBC3-8B0B3B80F2EF}" srcOrd="0" destOrd="0" presId="urn:microsoft.com/office/officeart/2005/8/layout/hierarchy2"/>
    <dgm:cxn modelId="{671C3FBA-1142-45CE-9E3C-92508BC54256}" type="presParOf" srcId="{9B946D38-A8D0-4B5E-8E03-2226270FAB17}" destId="{7969E82F-C5C6-4B4E-8129-E901B2B546BB}" srcOrd="1" destOrd="0" presId="urn:microsoft.com/office/officeart/2005/8/layout/hierarchy2"/>
    <dgm:cxn modelId="{A1308C2B-70DA-4BF1-A7E0-8894FDD2C907}" type="presParOf" srcId="{7969E82F-C5C6-4B4E-8129-E901B2B546BB}" destId="{02C5D2F5-FBEE-4027-8D9D-564B88A8D8EE}" srcOrd="0" destOrd="0" presId="urn:microsoft.com/office/officeart/2005/8/layout/hierarchy2"/>
    <dgm:cxn modelId="{D304C602-9CBA-4BF0-98B4-1ED63EF012EA}" type="presParOf" srcId="{7969E82F-C5C6-4B4E-8129-E901B2B546BB}" destId="{0F36D68E-DECE-42EC-B80E-3C402F3B2B9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AD448D-602D-4AE8-827A-BE7F9B6C424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91495AD-7F54-4313-8AD3-F5D4032470CE}">
      <dgm:prSet phldrT="[Texto]" custT="1"/>
      <dgm:spPr/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noProof="0" dirty="0" smtClean="0"/>
            <a:t>Powder:</a:t>
          </a:r>
          <a:endParaRPr lang="pt-PT" sz="20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dirty="0" err="1" smtClean="0">
              <a:solidFill>
                <a:schemeClr val="tx2"/>
              </a:solidFill>
            </a:rPr>
            <a:t>Austenite</a:t>
          </a:r>
          <a:endParaRPr lang="pt-PT" sz="2000" dirty="0" smtClean="0">
            <a:solidFill>
              <a:schemeClr val="tx2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dirty="0" smtClean="0">
              <a:solidFill>
                <a:schemeClr val="tx2"/>
              </a:solidFill>
            </a:rPr>
            <a:t>Ferrite</a:t>
          </a:r>
          <a:endParaRPr lang="pt-PT" sz="2000" dirty="0">
            <a:solidFill>
              <a:schemeClr val="tx2"/>
            </a:solidFill>
          </a:endParaRPr>
        </a:p>
      </dgm:t>
    </dgm:pt>
    <dgm:pt modelId="{04C0AD57-AFDA-40F5-AE98-D56B7B3812A3}" type="parTrans" cxnId="{22A7CE7C-FF49-474F-B44B-1A3E81B405A7}">
      <dgm:prSet/>
      <dgm:spPr/>
      <dgm:t>
        <a:bodyPr/>
        <a:lstStyle/>
        <a:p>
          <a:endParaRPr lang="pt-PT" sz="2000"/>
        </a:p>
      </dgm:t>
    </dgm:pt>
    <dgm:pt modelId="{3FE672C5-886E-4C34-87D6-9BDF6ED10B2B}" type="sibTrans" cxnId="{22A7CE7C-FF49-474F-B44B-1A3E81B405A7}">
      <dgm:prSet/>
      <dgm:spPr/>
      <dgm:t>
        <a:bodyPr/>
        <a:lstStyle/>
        <a:p>
          <a:endParaRPr lang="pt-PT" sz="2000"/>
        </a:p>
      </dgm:t>
    </dgm:pt>
    <dgm:pt modelId="{FC2E0E3B-85B0-4A68-B008-33F4F4D5C13E}">
      <dgm:prSet phldrT="[Texto]" custT="1"/>
      <dgm:spPr/>
      <dgm:t>
        <a:bodyPr/>
        <a:lstStyle/>
        <a:p>
          <a:r>
            <a:rPr lang="pt-PT" sz="2000" dirty="0" smtClean="0"/>
            <a:t>Cracks</a:t>
          </a:r>
          <a:endParaRPr lang="pt-PT" sz="2000" dirty="0"/>
        </a:p>
      </dgm:t>
    </dgm:pt>
    <dgm:pt modelId="{350A8B89-5EEA-4AF1-9138-F5347C52D2DD}" type="parTrans" cxnId="{763A95D5-A638-420D-9A06-858C4EC6E902}">
      <dgm:prSet custT="1"/>
      <dgm:spPr/>
      <dgm:t>
        <a:bodyPr/>
        <a:lstStyle/>
        <a:p>
          <a:endParaRPr lang="pt-PT" sz="2000"/>
        </a:p>
      </dgm:t>
    </dgm:pt>
    <dgm:pt modelId="{9879B0D3-0C33-4B9B-9C01-9A8D4A17EF32}" type="sibTrans" cxnId="{763A95D5-A638-420D-9A06-858C4EC6E902}">
      <dgm:prSet/>
      <dgm:spPr/>
      <dgm:t>
        <a:bodyPr/>
        <a:lstStyle/>
        <a:p>
          <a:endParaRPr lang="pt-PT" sz="2000"/>
        </a:p>
      </dgm:t>
    </dgm:pt>
    <dgm:pt modelId="{44E3799D-96A7-4C50-8F8F-EA847D2EC655}">
      <dgm:prSet custT="1"/>
      <dgm:spPr/>
      <dgm:t>
        <a:bodyPr/>
        <a:lstStyle/>
        <a:p>
          <a:pPr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noProof="0" dirty="0" smtClean="0">
              <a:sym typeface="Symbol"/>
            </a:rPr>
            <a:t>Compact </a:t>
          </a:r>
          <a:r>
            <a:rPr lang="en-GB" sz="2000" u="sng" noProof="0" dirty="0" smtClean="0">
              <a:sym typeface="Symbol"/>
            </a:rPr>
            <a:t>periphery</a:t>
          </a:r>
          <a:r>
            <a:rPr lang="en-GB" sz="2000" noProof="0" dirty="0" smtClean="0">
              <a:sym typeface="Symbol"/>
            </a:rPr>
            <a:t>: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noProof="0" dirty="0" smtClean="0">
              <a:solidFill>
                <a:schemeClr val="tx2"/>
              </a:solidFill>
              <a:sym typeface="Symbol"/>
            </a:rPr>
            <a:t>Austenite / Ferrite</a:t>
          </a:r>
          <a:endParaRPr lang="pt-PT" sz="2000" noProof="0" dirty="0" smtClean="0"/>
        </a:p>
      </dgm:t>
    </dgm:pt>
    <dgm:pt modelId="{15C61776-744C-4782-BD4E-399A344B9F08}" type="parTrans" cxnId="{8500A124-B8D1-448E-BA19-F157F339A240}">
      <dgm:prSet/>
      <dgm:spPr/>
      <dgm:t>
        <a:bodyPr/>
        <a:lstStyle/>
        <a:p>
          <a:endParaRPr lang="pt-PT"/>
        </a:p>
      </dgm:t>
    </dgm:pt>
    <dgm:pt modelId="{46B30C24-E3E6-4909-B538-8D00144F0838}" type="sibTrans" cxnId="{8500A124-B8D1-448E-BA19-F157F339A240}">
      <dgm:prSet/>
      <dgm:spPr/>
      <dgm:t>
        <a:bodyPr/>
        <a:lstStyle/>
        <a:p>
          <a:endParaRPr lang="pt-PT"/>
        </a:p>
      </dgm:t>
    </dgm:pt>
    <dgm:pt modelId="{52C7D129-8895-4BA8-BFA5-F6DBBB56B6C5}">
      <dgm:prSet custT="1"/>
      <dgm:spPr/>
      <dgm:t>
        <a:bodyPr/>
        <a:lstStyle/>
        <a:p>
          <a:r>
            <a:rPr lang="pt-PT" sz="2000" dirty="0" err="1" smtClean="0"/>
            <a:t>Compact</a:t>
          </a:r>
          <a:r>
            <a:rPr lang="pt-PT" sz="2000" dirty="0" smtClean="0"/>
            <a:t> </a:t>
          </a:r>
          <a:r>
            <a:rPr lang="pt-PT" sz="2000" u="sng" dirty="0" smtClean="0"/>
            <a:t>centre</a:t>
          </a:r>
          <a:r>
            <a:rPr lang="pt-PT" sz="2000" dirty="0" smtClean="0"/>
            <a:t>:</a:t>
          </a:r>
        </a:p>
        <a:p>
          <a:r>
            <a:rPr lang="en-GB" sz="2000" noProof="0" dirty="0" smtClean="0">
              <a:solidFill>
                <a:schemeClr val="tx2"/>
              </a:solidFill>
              <a:sym typeface="Symbol"/>
            </a:rPr>
            <a:t>Austenite</a:t>
          </a:r>
          <a:endParaRPr lang="pt-PT" dirty="0">
            <a:solidFill>
              <a:schemeClr val="tx2"/>
            </a:solidFill>
          </a:endParaRPr>
        </a:p>
      </dgm:t>
    </dgm:pt>
    <dgm:pt modelId="{AEEB2700-96EA-4A1D-9C43-8EE1BFF150D9}" type="parTrans" cxnId="{C57E76A4-31A7-4C46-B5BF-C2F2C95359EA}">
      <dgm:prSet/>
      <dgm:spPr/>
      <dgm:t>
        <a:bodyPr/>
        <a:lstStyle/>
        <a:p>
          <a:endParaRPr lang="pt-PT"/>
        </a:p>
      </dgm:t>
    </dgm:pt>
    <dgm:pt modelId="{CB00AF7B-FC95-4569-AA9D-B46E4B467900}" type="sibTrans" cxnId="{C57E76A4-31A7-4C46-B5BF-C2F2C95359EA}">
      <dgm:prSet/>
      <dgm:spPr/>
      <dgm:t>
        <a:bodyPr/>
        <a:lstStyle/>
        <a:p>
          <a:endParaRPr lang="pt-PT"/>
        </a:p>
      </dgm:t>
    </dgm:pt>
    <dgm:pt modelId="{EA7AC8B1-61EA-47FC-8BF3-8F3CA4DD1E4B}" type="pres">
      <dgm:prSet presAssocID="{0CAD448D-602D-4AE8-827A-BE7F9B6C42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DC0CC54-7C72-40DD-B5BA-78E6E5FCE1B9}" type="pres">
      <dgm:prSet presAssocID="{191495AD-7F54-4313-8AD3-F5D4032470CE}" presName="root1" presStyleCnt="0"/>
      <dgm:spPr/>
    </dgm:pt>
    <dgm:pt modelId="{51732CD3-BC62-462E-B8FE-F4FC2E907BEB}" type="pres">
      <dgm:prSet presAssocID="{191495AD-7F54-4313-8AD3-F5D4032470CE}" presName="LevelOneTextNode" presStyleLbl="node0" presStyleIdx="0" presStyleCnt="1" custScaleX="126081" custScaleY="12611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7FC2F9A-6B79-4323-870D-8CD6514C91B3}" type="pres">
      <dgm:prSet presAssocID="{191495AD-7F54-4313-8AD3-F5D4032470CE}" presName="level2hierChild" presStyleCnt="0"/>
      <dgm:spPr/>
    </dgm:pt>
    <dgm:pt modelId="{12D4CBE4-CD98-42E8-B300-8F9DF4CB5C1E}" type="pres">
      <dgm:prSet presAssocID="{350A8B89-5EEA-4AF1-9138-F5347C52D2DD}" presName="conn2-1" presStyleLbl="parChTrans1D2" presStyleIdx="0" presStyleCnt="1"/>
      <dgm:spPr/>
      <dgm:t>
        <a:bodyPr/>
        <a:lstStyle/>
        <a:p>
          <a:endParaRPr lang="pt-PT"/>
        </a:p>
      </dgm:t>
    </dgm:pt>
    <dgm:pt modelId="{4AD6EC78-54AD-4B41-A400-DD2570653C7E}" type="pres">
      <dgm:prSet presAssocID="{350A8B89-5EEA-4AF1-9138-F5347C52D2DD}" presName="connTx" presStyleLbl="parChTrans1D2" presStyleIdx="0" presStyleCnt="1"/>
      <dgm:spPr/>
      <dgm:t>
        <a:bodyPr/>
        <a:lstStyle/>
        <a:p>
          <a:endParaRPr lang="pt-PT"/>
        </a:p>
      </dgm:t>
    </dgm:pt>
    <dgm:pt modelId="{8C476494-0EDF-4E75-9590-345032CBAD61}" type="pres">
      <dgm:prSet presAssocID="{FC2E0E3B-85B0-4A68-B008-33F4F4D5C13E}" presName="root2" presStyleCnt="0"/>
      <dgm:spPr/>
    </dgm:pt>
    <dgm:pt modelId="{2BF900F9-3C5A-422C-9A02-B47D17B301D5}" type="pres">
      <dgm:prSet presAssocID="{FC2E0E3B-85B0-4A68-B008-33F4F4D5C13E}" presName="LevelTwoTextNode" presStyleLbl="node2" presStyleIdx="0" presStyleCnt="1" custScaleX="71467" custScaleY="6261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B946D38-A8D0-4B5E-8E03-2226270FAB17}" type="pres">
      <dgm:prSet presAssocID="{FC2E0E3B-85B0-4A68-B008-33F4F4D5C13E}" presName="level3hierChild" presStyleCnt="0"/>
      <dgm:spPr/>
    </dgm:pt>
    <dgm:pt modelId="{6D4FCFF2-60B2-4BD6-B2C8-4F66B3E52020}" type="pres">
      <dgm:prSet presAssocID="{15C61776-744C-4782-BD4E-399A344B9F08}" presName="conn2-1" presStyleLbl="parChTrans1D3" presStyleIdx="0" presStyleCnt="2"/>
      <dgm:spPr/>
      <dgm:t>
        <a:bodyPr/>
        <a:lstStyle/>
        <a:p>
          <a:endParaRPr lang="pt-PT"/>
        </a:p>
      </dgm:t>
    </dgm:pt>
    <dgm:pt modelId="{C834FDC4-EBCF-4E45-BBC3-8B0B3B80F2EF}" type="pres">
      <dgm:prSet presAssocID="{15C61776-744C-4782-BD4E-399A344B9F08}" presName="connTx" presStyleLbl="parChTrans1D3" presStyleIdx="0" presStyleCnt="2"/>
      <dgm:spPr/>
      <dgm:t>
        <a:bodyPr/>
        <a:lstStyle/>
        <a:p>
          <a:endParaRPr lang="pt-PT"/>
        </a:p>
      </dgm:t>
    </dgm:pt>
    <dgm:pt modelId="{7969E82F-C5C6-4B4E-8129-E901B2B546BB}" type="pres">
      <dgm:prSet presAssocID="{44E3799D-96A7-4C50-8F8F-EA847D2EC655}" presName="root2" presStyleCnt="0"/>
      <dgm:spPr/>
    </dgm:pt>
    <dgm:pt modelId="{02C5D2F5-FBEE-4027-8D9D-564B88A8D8EE}" type="pres">
      <dgm:prSet presAssocID="{44E3799D-96A7-4C50-8F8F-EA847D2EC655}" presName="LevelTwoTextNode" presStyleLbl="node3" presStyleIdx="0" presStyleCnt="2" custScaleX="154948" custScaleY="81078" custLinFactNeighborX="245" custLinFactNeighborY="161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F36D68E-DECE-42EC-B80E-3C402F3B2B9D}" type="pres">
      <dgm:prSet presAssocID="{44E3799D-96A7-4C50-8F8F-EA847D2EC655}" presName="level3hierChild" presStyleCnt="0"/>
      <dgm:spPr/>
    </dgm:pt>
    <dgm:pt modelId="{9B93CE30-9DA3-4EF3-909D-BB07571E612D}" type="pres">
      <dgm:prSet presAssocID="{AEEB2700-96EA-4A1D-9C43-8EE1BFF150D9}" presName="conn2-1" presStyleLbl="parChTrans1D3" presStyleIdx="1" presStyleCnt="2"/>
      <dgm:spPr/>
      <dgm:t>
        <a:bodyPr/>
        <a:lstStyle/>
        <a:p>
          <a:endParaRPr lang="pt-PT"/>
        </a:p>
      </dgm:t>
    </dgm:pt>
    <dgm:pt modelId="{711C3B4E-DF90-4CAF-8327-F7393C5317B0}" type="pres">
      <dgm:prSet presAssocID="{AEEB2700-96EA-4A1D-9C43-8EE1BFF150D9}" presName="connTx" presStyleLbl="parChTrans1D3" presStyleIdx="1" presStyleCnt="2"/>
      <dgm:spPr/>
      <dgm:t>
        <a:bodyPr/>
        <a:lstStyle/>
        <a:p>
          <a:endParaRPr lang="pt-PT"/>
        </a:p>
      </dgm:t>
    </dgm:pt>
    <dgm:pt modelId="{69BCFE8E-2BB3-4C58-A428-389F7B3EFD23}" type="pres">
      <dgm:prSet presAssocID="{52C7D129-8895-4BA8-BFA5-F6DBBB56B6C5}" presName="root2" presStyleCnt="0"/>
      <dgm:spPr/>
    </dgm:pt>
    <dgm:pt modelId="{04054E98-357E-4C10-BA19-0CB9348D468A}" type="pres">
      <dgm:prSet presAssocID="{52C7D129-8895-4BA8-BFA5-F6DBBB56B6C5}" presName="LevelTwoTextNode" presStyleLbl="node3" presStyleIdx="1" presStyleCnt="2" custScaleX="150822" custScaleY="8154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2FA3C4E-BC6D-4E81-B272-77C672DA095E}" type="pres">
      <dgm:prSet presAssocID="{52C7D129-8895-4BA8-BFA5-F6DBBB56B6C5}" presName="level3hierChild" presStyleCnt="0"/>
      <dgm:spPr/>
    </dgm:pt>
  </dgm:ptLst>
  <dgm:cxnLst>
    <dgm:cxn modelId="{1C10B3DF-E479-4A3D-B93D-410E6DD20928}" type="presOf" srcId="{AEEB2700-96EA-4A1D-9C43-8EE1BFF150D9}" destId="{9B93CE30-9DA3-4EF3-909D-BB07571E612D}" srcOrd="0" destOrd="0" presId="urn:microsoft.com/office/officeart/2005/8/layout/hierarchy2"/>
    <dgm:cxn modelId="{23E7C942-5A40-409A-A533-18AE74E911E2}" type="presOf" srcId="{15C61776-744C-4782-BD4E-399A344B9F08}" destId="{C834FDC4-EBCF-4E45-BBC3-8B0B3B80F2EF}" srcOrd="1" destOrd="0" presId="urn:microsoft.com/office/officeart/2005/8/layout/hierarchy2"/>
    <dgm:cxn modelId="{5FE41FDB-F6D0-428F-96DE-34943C1B2DA8}" type="presOf" srcId="{350A8B89-5EEA-4AF1-9138-F5347C52D2DD}" destId="{12D4CBE4-CD98-42E8-B300-8F9DF4CB5C1E}" srcOrd="0" destOrd="0" presId="urn:microsoft.com/office/officeart/2005/8/layout/hierarchy2"/>
    <dgm:cxn modelId="{74CDB58D-045E-4D24-9FBD-DCB0840F7165}" type="presOf" srcId="{191495AD-7F54-4313-8AD3-F5D4032470CE}" destId="{51732CD3-BC62-462E-B8FE-F4FC2E907BEB}" srcOrd="0" destOrd="0" presId="urn:microsoft.com/office/officeart/2005/8/layout/hierarchy2"/>
    <dgm:cxn modelId="{9D7C27D1-283F-4EFE-98DC-B680E0474094}" type="presOf" srcId="{FC2E0E3B-85B0-4A68-B008-33F4F4D5C13E}" destId="{2BF900F9-3C5A-422C-9A02-B47D17B301D5}" srcOrd="0" destOrd="0" presId="urn:microsoft.com/office/officeart/2005/8/layout/hierarchy2"/>
    <dgm:cxn modelId="{C57E76A4-31A7-4C46-B5BF-C2F2C95359EA}" srcId="{FC2E0E3B-85B0-4A68-B008-33F4F4D5C13E}" destId="{52C7D129-8895-4BA8-BFA5-F6DBBB56B6C5}" srcOrd="1" destOrd="0" parTransId="{AEEB2700-96EA-4A1D-9C43-8EE1BFF150D9}" sibTransId="{CB00AF7B-FC95-4569-AA9D-B46E4B467900}"/>
    <dgm:cxn modelId="{763A95D5-A638-420D-9A06-858C4EC6E902}" srcId="{191495AD-7F54-4313-8AD3-F5D4032470CE}" destId="{FC2E0E3B-85B0-4A68-B008-33F4F4D5C13E}" srcOrd="0" destOrd="0" parTransId="{350A8B89-5EEA-4AF1-9138-F5347C52D2DD}" sibTransId="{9879B0D3-0C33-4B9B-9C01-9A8D4A17EF32}"/>
    <dgm:cxn modelId="{897A89AB-D21E-4642-A05C-18104FEC927C}" type="presOf" srcId="{52C7D129-8895-4BA8-BFA5-F6DBBB56B6C5}" destId="{04054E98-357E-4C10-BA19-0CB9348D468A}" srcOrd="0" destOrd="0" presId="urn:microsoft.com/office/officeart/2005/8/layout/hierarchy2"/>
    <dgm:cxn modelId="{49D766F9-7CAD-4EBA-A2A3-31DD00FDA4BC}" type="presOf" srcId="{0CAD448D-602D-4AE8-827A-BE7F9B6C4247}" destId="{EA7AC8B1-61EA-47FC-8BF3-8F3CA4DD1E4B}" srcOrd="0" destOrd="0" presId="urn:microsoft.com/office/officeart/2005/8/layout/hierarchy2"/>
    <dgm:cxn modelId="{22A7CE7C-FF49-474F-B44B-1A3E81B405A7}" srcId="{0CAD448D-602D-4AE8-827A-BE7F9B6C4247}" destId="{191495AD-7F54-4313-8AD3-F5D4032470CE}" srcOrd="0" destOrd="0" parTransId="{04C0AD57-AFDA-40F5-AE98-D56B7B3812A3}" sibTransId="{3FE672C5-886E-4C34-87D6-9BDF6ED10B2B}"/>
    <dgm:cxn modelId="{8500A124-B8D1-448E-BA19-F157F339A240}" srcId="{FC2E0E3B-85B0-4A68-B008-33F4F4D5C13E}" destId="{44E3799D-96A7-4C50-8F8F-EA847D2EC655}" srcOrd="0" destOrd="0" parTransId="{15C61776-744C-4782-BD4E-399A344B9F08}" sibTransId="{46B30C24-E3E6-4909-B538-8D00144F0838}"/>
    <dgm:cxn modelId="{AB3B0D1F-BE4D-4384-81E8-96982F5AB2BD}" type="presOf" srcId="{AEEB2700-96EA-4A1D-9C43-8EE1BFF150D9}" destId="{711C3B4E-DF90-4CAF-8327-F7393C5317B0}" srcOrd="1" destOrd="0" presId="urn:microsoft.com/office/officeart/2005/8/layout/hierarchy2"/>
    <dgm:cxn modelId="{651E6C25-4174-4BC8-B405-BD541E31DA4D}" type="presOf" srcId="{350A8B89-5EEA-4AF1-9138-F5347C52D2DD}" destId="{4AD6EC78-54AD-4B41-A400-DD2570653C7E}" srcOrd="1" destOrd="0" presId="urn:microsoft.com/office/officeart/2005/8/layout/hierarchy2"/>
    <dgm:cxn modelId="{6888B075-42B1-459C-9C0B-CD52FBD6E110}" type="presOf" srcId="{44E3799D-96A7-4C50-8F8F-EA847D2EC655}" destId="{02C5D2F5-FBEE-4027-8D9D-564B88A8D8EE}" srcOrd="0" destOrd="0" presId="urn:microsoft.com/office/officeart/2005/8/layout/hierarchy2"/>
    <dgm:cxn modelId="{5F59F4C8-AE60-41B2-8EDF-DEC815C84110}" type="presOf" srcId="{15C61776-744C-4782-BD4E-399A344B9F08}" destId="{6D4FCFF2-60B2-4BD6-B2C8-4F66B3E52020}" srcOrd="0" destOrd="0" presId="urn:microsoft.com/office/officeart/2005/8/layout/hierarchy2"/>
    <dgm:cxn modelId="{4F2DF458-DB9B-4E97-AD12-F1AA99A5256C}" type="presParOf" srcId="{EA7AC8B1-61EA-47FC-8BF3-8F3CA4DD1E4B}" destId="{7DC0CC54-7C72-40DD-B5BA-78E6E5FCE1B9}" srcOrd="0" destOrd="0" presId="urn:microsoft.com/office/officeart/2005/8/layout/hierarchy2"/>
    <dgm:cxn modelId="{5941B501-3000-45C2-894E-5CE226A22921}" type="presParOf" srcId="{7DC0CC54-7C72-40DD-B5BA-78E6E5FCE1B9}" destId="{51732CD3-BC62-462E-B8FE-F4FC2E907BEB}" srcOrd="0" destOrd="0" presId="urn:microsoft.com/office/officeart/2005/8/layout/hierarchy2"/>
    <dgm:cxn modelId="{89621F71-1EAB-4D5F-B577-3501D3F036DD}" type="presParOf" srcId="{7DC0CC54-7C72-40DD-B5BA-78E6E5FCE1B9}" destId="{47FC2F9A-6B79-4323-870D-8CD6514C91B3}" srcOrd="1" destOrd="0" presId="urn:microsoft.com/office/officeart/2005/8/layout/hierarchy2"/>
    <dgm:cxn modelId="{F85F45E7-2644-44B1-B465-426803192E38}" type="presParOf" srcId="{47FC2F9A-6B79-4323-870D-8CD6514C91B3}" destId="{12D4CBE4-CD98-42E8-B300-8F9DF4CB5C1E}" srcOrd="0" destOrd="0" presId="urn:microsoft.com/office/officeart/2005/8/layout/hierarchy2"/>
    <dgm:cxn modelId="{C2B95108-9DBD-4F4A-80FE-97C67E466C74}" type="presParOf" srcId="{12D4CBE4-CD98-42E8-B300-8F9DF4CB5C1E}" destId="{4AD6EC78-54AD-4B41-A400-DD2570653C7E}" srcOrd="0" destOrd="0" presId="urn:microsoft.com/office/officeart/2005/8/layout/hierarchy2"/>
    <dgm:cxn modelId="{BA8421FD-65BE-48BB-A06E-13756424FB6C}" type="presParOf" srcId="{47FC2F9A-6B79-4323-870D-8CD6514C91B3}" destId="{8C476494-0EDF-4E75-9590-345032CBAD61}" srcOrd="1" destOrd="0" presId="urn:microsoft.com/office/officeart/2005/8/layout/hierarchy2"/>
    <dgm:cxn modelId="{359A2D4D-EF96-4240-A4E6-E181716F8EEE}" type="presParOf" srcId="{8C476494-0EDF-4E75-9590-345032CBAD61}" destId="{2BF900F9-3C5A-422C-9A02-B47D17B301D5}" srcOrd="0" destOrd="0" presId="urn:microsoft.com/office/officeart/2005/8/layout/hierarchy2"/>
    <dgm:cxn modelId="{20347420-EFE8-450C-9EB7-E04678844BE1}" type="presParOf" srcId="{8C476494-0EDF-4E75-9590-345032CBAD61}" destId="{9B946D38-A8D0-4B5E-8E03-2226270FAB17}" srcOrd="1" destOrd="0" presId="urn:microsoft.com/office/officeart/2005/8/layout/hierarchy2"/>
    <dgm:cxn modelId="{C2427DE1-1C01-462C-AB3E-BC738CEAAEB7}" type="presParOf" srcId="{9B946D38-A8D0-4B5E-8E03-2226270FAB17}" destId="{6D4FCFF2-60B2-4BD6-B2C8-4F66B3E52020}" srcOrd="0" destOrd="0" presId="urn:microsoft.com/office/officeart/2005/8/layout/hierarchy2"/>
    <dgm:cxn modelId="{21EDEA3D-5B5A-4F97-A135-E416E0C57E26}" type="presParOf" srcId="{6D4FCFF2-60B2-4BD6-B2C8-4F66B3E52020}" destId="{C834FDC4-EBCF-4E45-BBC3-8B0B3B80F2EF}" srcOrd="0" destOrd="0" presId="urn:microsoft.com/office/officeart/2005/8/layout/hierarchy2"/>
    <dgm:cxn modelId="{180F0EB5-123C-42CE-992C-6C216A39A8D1}" type="presParOf" srcId="{9B946D38-A8D0-4B5E-8E03-2226270FAB17}" destId="{7969E82F-C5C6-4B4E-8129-E901B2B546BB}" srcOrd="1" destOrd="0" presId="urn:microsoft.com/office/officeart/2005/8/layout/hierarchy2"/>
    <dgm:cxn modelId="{2C6F9159-3A38-43F0-AC04-74A8D72FFD68}" type="presParOf" srcId="{7969E82F-C5C6-4B4E-8129-E901B2B546BB}" destId="{02C5D2F5-FBEE-4027-8D9D-564B88A8D8EE}" srcOrd="0" destOrd="0" presId="urn:microsoft.com/office/officeart/2005/8/layout/hierarchy2"/>
    <dgm:cxn modelId="{02D9C516-8043-4BF3-A5ED-3C424047C940}" type="presParOf" srcId="{7969E82F-C5C6-4B4E-8129-E901B2B546BB}" destId="{0F36D68E-DECE-42EC-B80E-3C402F3B2B9D}" srcOrd="1" destOrd="0" presId="urn:microsoft.com/office/officeart/2005/8/layout/hierarchy2"/>
    <dgm:cxn modelId="{8FFF8C64-6635-4A77-B4E3-DB269DF1ABAC}" type="presParOf" srcId="{9B946D38-A8D0-4B5E-8E03-2226270FAB17}" destId="{9B93CE30-9DA3-4EF3-909D-BB07571E612D}" srcOrd="2" destOrd="0" presId="urn:microsoft.com/office/officeart/2005/8/layout/hierarchy2"/>
    <dgm:cxn modelId="{AB58BD74-57F0-4B63-AEBA-4647CF182047}" type="presParOf" srcId="{9B93CE30-9DA3-4EF3-909D-BB07571E612D}" destId="{711C3B4E-DF90-4CAF-8327-F7393C5317B0}" srcOrd="0" destOrd="0" presId="urn:microsoft.com/office/officeart/2005/8/layout/hierarchy2"/>
    <dgm:cxn modelId="{35E1DDD0-8734-4EB3-B1CF-BCF05F9392FB}" type="presParOf" srcId="{9B946D38-A8D0-4B5E-8E03-2226270FAB17}" destId="{69BCFE8E-2BB3-4C58-A428-389F7B3EFD23}" srcOrd="3" destOrd="0" presId="urn:microsoft.com/office/officeart/2005/8/layout/hierarchy2"/>
    <dgm:cxn modelId="{56E20D94-BFC7-4DAB-A0FE-0DE56066196C}" type="presParOf" srcId="{69BCFE8E-2BB3-4C58-A428-389F7B3EFD23}" destId="{04054E98-357E-4C10-BA19-0CB9348D468A}" srcOrd="0" destOrd="0" presId="urn:microsoft.com/office/officeart/2005/8/layout/hierarchy2"/>
    <dgm:cxn modelId="{D3BAB79C-8BF5-43B5-9AE6-1679E7506885}" type="presParOf" srcId="{69BCFE8E-2BB3-4C58-A428-389F7B3EFD23}" destId="{32FA3C4E-BC6D-4E81-B272-77C672DA095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CAD448D-602D-4AE8-827A-BE7F9B6C424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91495AD-7F54-4313-8AD3-F5D4032470C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000" noProof="0" dirty="0" smtClean="0"/>
            <a:t>Powder:</a:t>
          </a:r>
          <a:endParaRPr lang="pt-PT" sz="2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pt-PT" sz="2000" dirty="0" smtClean="0">
              <a:solidFill>
                <a:schemeClr val="tx2"/>
              </a:solidFill>
            </a:rPr>
            <a:t>Ferrite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PT" sz="2000" dirty="0" err="1" smtClean="0">
              <a:solidFill>
                <a:schemeClr val="tx2"/>
              </a:solidFill>
            </a:rPr>
            <a:t>Austenite</a:t>
          </a:r>
          <a:endParaRPr lang="pt-PT" sz="2000" dirty="0">
            <a:solidFill>
              <a:schemeClr val="tx2"/>
            </a:solidFill>
          </a:endParaRPr>
        </a:p>
      </dgm:t>
    </dgm:pt>
    <dgm:pt modelId="{04C0AD57-AFDA-40F5-AE98-D56B7B3812A3}" type="parTrans" cxnId="{22A7CE7C-FF49-474F-B44B-1A3E81B405A7}">
      <dgm:prSet/>
      <dgm:spPr/>
      <dgm:t>
        <a:bodyPr/>
        <a:lstStyle/>
        <a:p>
          <a:endParaRPr lang="pt-PT" sz="2000"/>
        </a:p>
      </dgm:t>
    </dgm:pt>
    <dgm:pt modelId="{3FE672C5-886E-4C34-87D6-9BDF6ED10B2B}" type="sibTrans" cxnId="{22A7CE7C-FF49-474F-B44B-1A3E81B405A7}">
      <dgm:prSet/>
      <dgm:spPr/>
      <dgm:t>
        <a:bodyPr/>
        <a:lstStyle/>
        <a:p>
          <a:endParaRPr lang="pt-PT" sz="2000"/>
        </a:p>
      </dgm:t>
    </dgm:pt>
    <dgm:pt modelId="{FC2E0E3B-85B0-4A68-B008-33F4F4D5C13E}">
      <dgm:prSet phldrT="[Texto]" custT="1"/>
      <dgm:spPr/>
      <dgm:t>
        <a:bodyPr/>
        <a:lstStyle/>
        <a:p>
          <a:r>
            <a:rPr lang="pt-PT" sz="2000" dirty="0" smtClean="0"/>
            <a:t>Cracks</a:t>
          </a:r>
          <a:endParaRPr lang="pt-PT" sz="2000" dirty="0"/>
        </a:p>
      </dgm:t>
    </dgm:pt>
    <dgm:pt modelId="{350A8B89-5EEA-4AF1-9138-F5347C52D2DD}" type="parTrans" cxnId="{763A95D5-A638-420D-9A06-858C4EC6E902}">
      <dgm:prSet custT="1"/>
      <dgm:spPr/>
      <dgm:t>
        <a:bodyPr/>
        <a:lstStyle/>
        <a:p>
          <a:endParaRPr lang="pt-PT" sz="2000"/>
        </a:p>
      </dgm:t>
    </dgm:pt>
    <dgm:pt modelId="{9879B0D3-0C33-4B9B-9C01-9A8D4A17EF32}" type="sibTrans" cxnId="{763A95D5-A638-420D-9A06-858C4EC6E902}">
      <dgm:prSet/>
      <dgm:spPr/>
      <dgm:t>
        <a:bodyPr/>
        <a:lstStyle/>
        <a:p>
          <a:endParaRPr lang="pt-PT" sz="2000"/>
        </a:p>
      </dgm:t>
    </dgm:pt>
    <dgm:pt modelId="{44E3799D-96A7-4C50-8F8F-EA847D2EC655}">
      <dgm:prSet custT="1"/>
      <dgm:spPr/>
      <dgm:t>
        <a:bodyPr/>
        <a:lstStyle/>
        <a:p>
          <a:r>
            <a:rPr lang="en-GB" sz="2000" noProof="0" dirty="0" smtClean="0">
              <a:sym typeface="Symbol"/>
            </a:rPr>
            <a:t>Compact </a:t>
          </a:r>
          <a:r>
            <a:rPr lang="en-GB" sz="2000" u="sng" noProof="0" dirty="0" smtClean="0">
              <a:sym typeface="Symbol"/>
            </a:rPr>
            <a:t>periphery</a:t>
          </a:r>
          <a:r>
            <a:rPr lang="en-GB" sz="2000" noProof="0" dirty="0" smtClean="0">
              <a:sym typeface="Symbol"/>
            </a:rPr>
            <a:t>:</a:t>
          </a:r>
        </a:p>
        <a:p>
          <a:r>
            <a:rPr lang="en-GB" sz="2000" noProof="0" dirty="0" smtClean="0">
              <a:solidFill>
                <a:schemeClr val="tx2"/>
              </a:solidFill>
              <a:sym typeface="Symbol"/>
            </a:rPr>
            <a:t>Ferrite / Austenite </a:t>
          </a:r>
          <a:endParaRPr lang="pt-PT" sz="2000" noProof="0" dirty="0" smtClean="0">
            <a:solidFill>
              <a:schemeClr val="tx2"/>
            </a:solidFill>
          </a:endParaRPr>
        </a:p>
      </dgm:t>
    </dgm:pt>
    <dgm:pt modelId="{15C61776-744C-4782-BD4E-399A344B9F08}" type="parTrans" cxnId="{8500A124-B8D1-448E-BA19-F157F339A240}">
      <dgm:prSet/>
      <dgm:spPr/>
      <dgm:t>
        <a:bodyPr/>
        <a:lstStyle/>
        <a:p>
          <a:endParaRPr lang="pt-PT"/>
        </a:p>
      </dgm:t>
    </dgm:pt>
    <dgm:pt modelId="{46B30C24-E3E6-4909-B538-8D00144F0838}" type="sibTrans" cxnId="{8500A124-B8D1-448E-BA19-F157F339A240}">
      <dgm:prSet/>
      <dgm:spPr/>
      <dgm:t>
        <a:bodyPr/>
        <a:lstStyle/>
        <a:p>
          <a:endParaRPr lang="pt-PT"/>
        </a:p>
      </dgm:t>
    </dgm:pt>
    <dgm:pt modelId="{52C7D129-8895-4BA8-BFA5-F6DBBB56B6C5}">
      <dgm:prSet custT="1"/>
      <dgm:spPr/>
      <dgm:t>
        <a:bodyPr/>
        <a:lstStyle/>
        <a:p>
          <a:r>
            <a:rPr lang="pt-PT" sz="2000" dirty="0" err="1" smtClean="0"/>
            <a:t>Compact</a:t>
          </a:r>
          <a:r>
            <a:rPr lang="pt-PT" sz="2000" dirty="0" smtClean="0"/>
            <a:t> </a:t>
          </a:r>
          <a:r>
            <a:rPr lang="pt-PT" sz="2000" u="sng" dirty="0" smtClean="0"/>
            <a:t>centre</a:t>
          </a:r>
          <a:r>
            <a:rPr lang="pt-PT" sz="2000" dirty="0" smtClean="0"/>
            <a:t>:</a:t>
          </a:r>
        </a:p>
        <a:p>
          <a:r>
            <a:rPr lang="en-GB" sz="2000" noProof="0" dirty="0" smtClean="0">
              <a:solidFill>
                <a:schemeClr val="tx2"/>
              </a:solidFill>
              <a:sym typeface="Symbol"/>
            </a:rPr>
            <a:t>Austenite</a:t>
          </a:r>
          <a:endParaRPr lang="pt-PT" dirty="0">
            <a:solidFill>
              <a:schemeClr val="tx2"/>
            </a:solidFill>
          </a:endParaRPr>
        </a:p>
      </dgm:t>
    </dgm:pt>
    <dgm:pt modelId="{AEEB2700-96EA-4A1D-9C43-8EE1BFF150D9}" type="parTrans" cxnId="{C57E76A4-31A7-4C46-B5BF-C2F2C95359EA}">
      <dgm:prSet/>
      <dgm:spPr/>
      <dgm:t>
        <a:bodyPr/>
        <a:lstStyle/>
        <a:p>
          <a:endParaRPr lang="pt-PT"/>
        </a:p>
      </dgm:t>
    </dgm:pt>
    <dgm:pt modelId="{CB00AF7B-FC95-4569-AA9D-B46E4B467900}" type="sibTrans" cxnId="{C57E76A4-31A7-4C46-B5BF-C2F2C95359EA}">
      <dgm:prSet/>
      <dgm:spPr/>
      <dgm:t>
        <a:bodyPr/>
        <a:lstStyle/>
        <a:p>
          <a:endParaRPr lang="pt-PT"/>
        </a:p>
      </dgm:t>
    </dgm:pt>
    <dgm:pt modelId="{EA7AC8B1-61EA-47FC-8BF3-8F3CA4DD1E4B}" type="pres">
      <dgm:prSet presAssocID="{0CAD448D-602D-4AE8-827A-BE7F9B6C42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DC0CC54-7C72-40DD-B5BA-78E6E5FCE1B9}" type="pres">
      <dgm:prSet presAssocID="{191495AD-7F54-4313-8AD3-F5D4032470CE}" presName="root1" presStyleCnt="0"/>
      <dgm:spPr/>
    </dgm:pt>
    <dgm:pt modelId="{51732CD3-BC62-462E-B8FE-F4FC2E907BEB}" type="pres">
      <dgm:prSet presAssocID="{191495AD-7F54-4313-8AD3-F5D4032470CE}" presName="LevelOneTextNode" presStyleLbl="node0" presStyleIdx="0" presStyleCnt="1" custScaleX="126081" custScaleY="11081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7FC2F9A-6B79-4323-870D-8CD6514C91B3}" type="pres">
      <dgm:prSet presAssocID="{191495AD-7F54-4313-8AD3-F5D4032470CE}" presName="level2hierChild" presStyleCnt="0"/>
      <dgm:spPr/>
    </dgm:pt>
    <dgm:pt modelId="{12D4CBE4-CD98-42E8-B300-8F9DF4CB5C1E}" type="pres">
      <dgm:prSet presAssocID="{350A8B89-5EEA-4AF1-9138-F5347C52D2DD}" presName="conn2-1" presStyleLbl="parChTrans1D2" presStyleIdx="0" presStyleCnt="1"/>
      <dgm:spPr/>
      <dgm:t>
        <a:bodyPr/>
        <a:lstStyle/>
        <a:p>
          <a:endParaRPr lang="pt-PT"/>
        </a:p>
      </dgm:t>
    </dgm:pt>
    <dgm:pt modelId="{4AD6EC78-54AD-4B41-A400-DD2570653C7E}" type="pres">
      <dgm:prSet presAssocID="{350A8B89-5EEA-4AF1-9138-F5347C52D2DD}" presName="connTx" presStyleLbl="parChTrans1D2" presStyleIdx="0" presStyleCnt="1"/>
      <dgm:spPr/>
      <dgm:t>
        <a:bodyPr/>
        <a:lstStyle/>
        <a:p>
          <a:endParaRPr lang="pt-PT"/>
        </a:p>
      </dgm:t>
    </dgm:pt>
    <dgm:pt modelId="{8C476494-0EDF-4E75-9590-345032CBAD61}" type="pres">
      <dgm:prSet presAssocID="{FC2E0E3B-85B0-4A68-B008-33F4F4D5C13E}" presName="root2" presStyleCnt="0"/>
      <dgm:spPr/>
    </dgm:pt>
    <dgm:pt modelId="{2BF900F9-3C5A-422C-9A02-B47D17B301D5}" type="pres">
      <dgm:prSet presAssocID="{FC2E0E3B-85B0-4A68-B008-33F4F4D5C13E}" presName="LevelTwoTextNode" presStyleLbl="node2" presStyleIdx="0" presStyleCnt="1" custScaleX="71467" custScaleY="6261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B946D38-A8D0-4B5E-8E03-2226270FAB17}" type="pres">
      <dgm:prSet presAssocID="{FC2E0E3B-85B0-4A68-B008-33F4F4D5C13E}" presName="level3hierChild" presStyleCnt="0"/>
      <dgm:spPr/>
    </dgm:pt>
    <dgm:pt modelId="{6D4FCFF2-60B2-4BD6-B2C8-4F66B3E52020}" type="pres">
      <dgm:prSet presAssocID="{15C61776-744C-4782-BD4E-399A344B9F08}" presName="conn2-1" presStyleLbl="parChTrans1D3" presStyleIdx="0" presStyleCnt="2"/>
      <dgm:spPr/>
      <dgm:t>
        <a:bodyPr/>
        <a:lstStyle/>
        <a:p>
          <a:endParaRPr lang="pt-PT"/>
        </a:p>
      </dgm:t>
    </dgm:pt>
    <dgm:pt modelId="{C834FDC4-EBCF-4E45-BBC3-8B0B3B80F2EF}" type="pres">
      <dgm:prSet presAssocID="{15C61776-744C-4782-BD4E-399A344B9F08}" presName="connTx" presStyleLbl="parChTrans1D3" presStyleIdx="0" presStyleCnt="2"/>
      <dgm:spPr/>
      <dgm:t>
        <a:bodyPr/>
        <a:lstStyle/>
        <a:p>
          <a:endParaRPr lang="pt-PT"/>
        </a:p>
      </dgm:t>
    </dgm:pt>
    <dgm:pt modelId="{7969E82F-C5C6-4B4E-8129-E901B2B546BB}" type="pres">
      <dgm:prSet presAssocID="{44E3799D-96A7-4C50-8F8F-EA847D2EC655}" presName="root2" presStyleCnt="0"/>
      <dgm:spPr/>
    </dgm:pt>
    <dgm:pt modelId="{02C5D2F5-FBEE-4027-8D9D-564B88A8D8EE}" type="pres">
      <dgm:prSet presAssocID="{44E3799D-96A7-4C50-8F8F-EA847D2EC655}" presName="LevelTwoTextNode" presStyleLbl="node3" presStyleIdx="0" presStyleCnt="2" custScaleX="148710" custScaleY="83493" custLinFactNeighborX="4371" custLinFactNeighborY="161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F36D68E-DECE-42EC-B80E-3C402F3B2B9D}" type="pres">
      <dgm:prSet presAssocID="{44E3799D-96A7-4C50-8F8F-EA847D2EC655}" presName="level3hierChild" presStyleCnt="0"/>
      <dgm:spPr/>
    </dgm:pt>
    <dgm:pt modelId="{9B93CE30-9DA3-4EF3-909D-BB07571E612D}" type="pres">
      <dgm:prSet presAssocID="{AEEB2700-96EA-4A1D-9C43-8EE1BFF150D9}" presName="conn2-1" presStyleLbl="parChTrans1D3" presStyleIdx="1" presStyleCnt="2"/>
      <dgm:spPr/>
      <dgm:t>
        <a:bodyPr/>
        <a:lstStyle/>
        <a:p>
          <a:endParaRPr lang="pt-PT"/>
        </a:p>
      </dgm:t>
    </dgm:pt>
    <dgm:pt modelId="{711C3B4E-DF90-4CAF-8327-F7393C5317B0}" type="pres">
      <dgm:prSet presAssocID="{AEEB2700-96EA-4A1D-9C43-8EE1BFF150D9}" presName="connTx" presStyleLbl="parChTrans1D3" presStyleIdx="1" presStyleCnt="2"/>
      <dgm:spPr/>
      <dgm:t>
        <a:bodyPr/>
        <a:lstStyle/>
        <a:p>
          <a:endParaRPr lang="pt-PT"/>
        </a:p>
      </dgm:t>
    </dgm:pt>
    <dgm:pt modelId="{69BCFE8E-2BB3-4C58-A428-389F7B3EFD23}" type="pres">
      <dgm:prSet presAssocID="{52C7D129-8895-4BA8-BFA5-F6DBBB56B6C5}" presName="root2" presStyleCnt="0"/>
      <dgm:spPr/>
    </dgm:pt>
    <dgm:pt modelId="{04054E98-357E-4C10-BA19-0CB9348D468A}" type="pres">
      <dgm:prSet presAssocID="{52C7D129-8895-4BA8-BFA5-F6DBBB56B6C5}" presName="LevelTwoTextNode" presStyleLbl="node3" presStyleIdx="1" presStyleCnt="2" custScaleX="148156" custScaleY="8154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2FA3C4E-BC6D-4E81-B272-77C672DA095E}" type="pres">
      <dgm:prSet presAssocID="{52C7D129-8895-4BA8-BFA5-F6DBBB56B6C5}" presName="level3hierChild" presStyleCnt="0"/>
      <dgm:spPr/>
    </dgm:pt>
  </dgm:ptLst>
  <dgm:cxnLst>
    <dgm:cxn modelId="{DDF08D40-51FD-412E-950A-C054399D34BB}" type="presOf" srcId="{191495AD-7F54-4313-8AD3-F5D4032470CE}" destId="{51732CD3-BC62-462E-B8FE-F4FC2E907BEB}" srcOrd="0" destOrd="0" presId="urn:microsoft.com/office/officeart/2005/8/layout/hierarchy2"/>
    <dgm:cxn modelId="{58D37C48-997D-414E-80E6-3BFA51386EDA}" type="presOf" srcId="{FC2E0E3B-85B0-4A68-B008-33F4F4D5C13E}" destId="{2BF900F9-3C5A-422C-9A02-B47D17B301D5}" srcOrd="0" destOrd="0" presId="urn:microsoft.com/office/officeart/2005/8/layout/hierarchy2"/>
    <dgm:cxn modelId="{8BED7238-FA19-4716-A814-BA8C885BE2A9}" type="presOf" srcId="{15C61776-744C-4782-BD4E-399A344B9F08}" destId="{C834FDC4-EBCF-4E45-BBC3-8B0B3B80F2EF}" srcOrd="1" destOrd="0" presId="urn:microsoft.com/office/officeart/2005/8/layout/hierarchy2"/>
    <dgm:cxn modelId="{DF483D51-2FF8-4763-9CE2-C0B5DB340155}" type="presOf" srcId="{350A8B89-5EEA-4AF1-9138-F5347C52D2DD}" destId="{12D4CBE4-CD98-42E8-B300-8F9DF4CB5C1E}" srcOrd="0" destOrd="0" presId="urn:microsoft.com/office/officeart/2005/8/layout/hierarchy2"/>
    <dgm:cxn modelId="{C57E76A4-31A7-4C46-B5BF-C2F2C95359EA}" srcId="{FC2E0E3B-85B0-4A68-B008-33F4F4D5C13E}" destId="{52C7D129-8895-4BA8-BFA5-F6DBBB56B6C5}" srcOrd="1" destOrd="0" parTransId="{AEEB2700-96EA-4A1D-9C43-8EE1BFF150D9}" sibTransId="{CB00AF7B-FC95-4569-AA9D-B46E4B467900}"/>
    <dgm:cxn modelId="{763A95D5-A638-420D-9A06-858C4EC6E902}" srcId="{191495AD-7F54-4313-8AD3-F5D4032470CE}" destId="{FC2E0E3B-85B0-4A68-B008-33F4F4D5C13E}" srcOrd="0" destOrd="0" parTransId="{350A8B89-5EEA-4AF1-9138-F5347C52D2DD}" sibTransId="{9879B0D3-0C33-4B9B-9C01-9A8D4A17EF32}"/>
    <dgm:cxn modelId="{22A7CE7C-FF49-474F-B44B-1A3E81B405A7}" srcId="{0CAD448D-602D-4AE8-827A-BE7F9B6C4247}" destId="{191495AD-7F54-4313-8AD3-F5D4032470CE}" srcOrd="0" destOrd="0" parTransId="{04C0AD57-AFDA-40F5-AE98-D56B7B3812A3}" sibTransId="{3FE672C5-886E-4C34-87D6-9BDF6ED10B2B}"/>
    <dgm:cxn modelId="{3BC69F40-AAEB-4E32-9AC1-49423FB88FB6}" type="presOf" srcId="{350A8B89-5EEA-4AF1-9138-F5347C52D2DD}" destId="{4AD6EC78-54AD-4B41-A400-DD2570653C7E}" srcOrd="1" destOrd="0" presId="urn:microsoft.com/office/officeart/2005/8/layout/hierarchy2"/>
    <dgm:cxn modelId="{8500A124-B8D1-448E-BA19-F157F339A240}" srcId="{FC2E0E3B-85B0-4A68-B008-33F4F4D5C13E}" destId="{44E3799D-96A7-4C50-8F8F-EA847D2EC655}" srcOrd="0" destOrd="0" parTransId="{15C61776-744C-4782-BD4E-399A344B9F08}" sibTransId="{46B30C24-E3E6-4909-B538-8D00144F0838}"/>
    <dgm:cxn modelId="{CBCC8010-2AFB-450C-BAD4-EA7162BF43D9}" type="presOf" srcId="{44E3799D-96A7-4C50-8F8F-EA847D2EC655}" destId="{02C5D2F5-FBEE-4027-8D9D-564B88A8D8EE}" srcOrd="0" destOrd="0" presId="urn:microsoft.com/office/officeart/2005/8/layout/hierarchy2"/>
    <dgm:cxn modelId="{56606B4C-C00D-440B-A3E8-6951CAACCAE0}" type="presOf" srcId="{AEEB2700-96EA-4A1D-9C43-8EE1BFF150D9}" destId="{711C3B4E-DF90-4CAF-8327-F7393C5317B0}" srcOrd="1" destOrd="0" presId="urn:microsoft.com/office/officeart/2005/8/layout/hierarchy2"/>
    <dgm:cxn modelId="{ACE63628-835C-4842-AF0C-950FEB337D47}" type="presOf" srcId="{52C7D129-8895-4BA8-BFA5-F6DBBB56B6C5}" destId="{04054E98-357E-4C10-BA19-0CB9348D468A}" srcOrd="0" destOrd="0" presId="urn:microsoft.com/office/officeart/2005/8/layout/hierarchy2"/>
    <dgm:cxn modelId="{DC9A668A-4F33-40AE-9C7F-F3013EB542A3}" type="presOf" srcId="{15C61776-744C-4782-BD4E-399A344B9F08}" destId="{6D4FCFF2-60B2-4BD6-B2C8-4F66B3E52020}" srcOrd="0" destOrd="0" presId="urn:microsoft.com/office/officeart/2005/8/layout/hierarchy2"/>
    <dgm:cxn modelId="{04F3C408-7DC8-4B2E-8008-C61DD04C225A}" type="presOf" srcId="{0CAD448D-602D-4AE8-827A-BE7F9B6C4247}" destId="{EA7AC8B1-61EA-47FC-8BF3-8F3CA4DD1E4B}" srcOrd="0" destOrd="0" presId="urn:microsoft.com/office/officeart/2005/8/layout/hierarchy2"/>
    <dgm:cxn modelId="{D41C5096-13CB-463E-894F-21F0BB7D0722}" type="presOf" srcId="{AEEB2700-96EA-4A1D-9C43-8EE1BFF150D9}" destId="{9B93CE30-9DA3-4EF3-909D-BB07571E612D}" srcOrd="0" destOrd="0" presId="urn:microsoft.com/office/officeart/2005/8/layout/hierarchy2"/>
    <dgm:cxn modelId="{E79166EE-C201-4B00-9314-19EFC398DAB4}" type="presParOf" srcId="{EA7AC8B1-61EA-47FC-8BF3-8F3CA4DD1E4B}" destId="{7DC0CC54-7C72-40DD-B5BA-78E6E5FCE1B9}" srcOrd="0" destOrd="0" presId="urn:microsoft.com/office/officeart/2005/8/layout/hierarchy2"/>
    <dgm:cxn modelId="{8B45AECF-3425-4EB3-96B5-D6C2388E988D}" type="presParOf" srcId="{7DC0CC54-7C72-40DD-B5BA-78E6E5FCE1B9}" destId="{51732CD3-BC62-462E-B8FE-F4FC2E907BEB}" srcOrd="0" destOrd="0" presId="urn:microsoft.com/office/officeart/2005/8/layout/hierarchy2"/>
    <dgm:cxn modelId="{7D6E6162-03C4-4E7D-AD23-EDAAB1C16942}" type="presParOf" srcId="{7DC0CC54-7C72-40DD-B5BA-78E6E5FCE1B9}" destId="{47FC2F9A-6B79-4323-870D-8CD6514C91B3}" srcOrd="1" destOrd="0" presId="urn:microsoft.com/office/officeart/2005/8/layout/hierarchy2"/>
    <dgm:cxn modelId="{1A8ABE00-6DF3-4704-9D56-DFA9A26C3160}" type="presParOf" srcId="{47FC2F9A-6B79-4323-870D-8CD6514C91B3}" destId="{12D4CBE4-CD98-42E8-B300-8F9DF4CB5C1E}" srcOrd="0" destOrd="0" presId="urn:microsoft.com/office/officeart/2005/8/layout/hierarchy2"/>
    <dgm:cxn modelId="{6FA2D363-C7F6-42CF-B2BE-BCF4BFFE306E}" type="presParOf" srcId="{12D4CBE4-CD98-42E8-B300-8F9DF4CB5C1E}" destId="{4AD6EC78-54AD-4B41-A400-DD2570653C7E}" srcOrd="0" destOrd="0" presId="urn:microsoft.com/office/officeart/2005/8/layout/hierarchy2"/>
    <dgm:cxn modelId="{C57061C6-0AEF-4DC9-BB6C-09BFB770FC92}" type="presParOf" srcId="{47FC2F9A-6B79-4323-870D-8CD6514C91B3}" destId="{8C476494-0EDF-4E75-9590-345032CBAD61}" srcOrd="1" destOrd="0" presId="urn:microsoft.com/office/officeart/2005/8/layout/hierarchy2"/>
    <dgm:cxn modelId="{7071268F-26FE-4BBA-8378-E69B597DB97F}" type="presParOf" srcId="{8C476494-0EDF-4E75-9590-345032CBAD61}" destId="{2BF900F9-3C5A-422C-9A02-B47D17B301D5}" srcOrd="0" destOrd="0" presId="urn:microsoft.com/office/officeart/2005/8/layout/hierarchy2"/>
    <dgm:cxn modelId="{1D6A64D2-CA2B-4F51-84E5-C381A083B923}" type="presParOf" srcId="{8C476494-0EDF-4E75-9590-345032CBAD61}" destId="{9B946D38-A8D0-4B5E-8E03-2226270FAB17}" srcOrd="1" destOrd="0" presId="urn:microsoft.com/office/officeart/2005/8/layout/hierarchy2"/>
    <dgm:cxn modelId="{C798F9FF-B164-49AA-BA25-5A8C4234EE81}" type="presParOf" srcId="{9B946D38-A8D0-4B5E-8E03-2226270FAB17}" destId="{6D4FCFF2-60B2-4BD6-B2C8-4F66B3E52020}" srcOrd="0" destOrd="0" presId="urn:microsoft.com/office/officeart/2005/8/layout/hierarchy2"/>
    <dgm:cxn modelId="{34A0B0AC-F6FB-43EE-9979-6A058D08C077}" type="presParOf" srcId="{6D4FCFF2-60B2-4BD6-B2C8-4F66B3E52020}" destId="{C834FDC4-EBCF-4E45-BBC3-8B0B3B80F2EF}" srcOrd="0" destOrd="0" presId="urn:microsoft.com/office/officeart/2005/8/layout/hierarchy2"/>
    <dgm:cxn modelId="{11E38967-8D29-42DD-B0AF-99B0C44E15E3}" type="presParOf" srcId="{9B946D38-A8D0-4B5E-8E03-2226270FAB17}" destId="{7969E82F-C5C6-4B4E-8129-E901B2B546BB}" srcOrd="1" destOrd="0" presId="urn:microsoft.com/office/officeart/2005/8/layout/hierarchy2"/>
    <dgm:cxn modelId="{B868FEE0-912F-4944-95D3-5092DB7D07BF}" type="presParOf" srcId="{7969E82F-C5C6-4B4E-8129-E901B2B546BB}" destId="{02C5D2F5-FBEE-4027-8D9D-564B88A8D8EE}" srcOrd="0" destOrd="0" presId="urn:microsoft.com/office/officeart/2005/8/layout/hierarchy2"/>
    <dgm:cxn modelId="{E8B27743-B433-4834-949B-F43AABF942C8}" type="presParOf" srcId="{7969E82F-C5C6-4B4E-8129-E901B2B546BB}" destId="{0F36D68E-DECE-42EC-B80E-3C402F3B2B9D}" srcOrd="1" destOrd="0" presId="urn:microsoft.com/office/officeart/2005/8/layout/hierarchy2"/>
    <dgm:cxn modelId="{868979F8-E8A9-4663-83A5-7298FE1088C9}" type="presParOf" srcId="{9B946D38-A8D0-4B5E-8E03-2226270FAB17}" destId="{9B93CE30-9DA3-4EF3-909D-BB07571E612D}" srcOrd="2" destOrd="0" presId="urn:microsoft.com/office/officeart/2005/8/layout/hierarchy2"/>
    <dgm:cxn modelId="{DC84570A-0F85-4049-B53C-083579CC7EA3}" type="presParOf" srcId="{9B93CE30-9DA3-4EF3-909D-BB07571E612D}" destId="{711C3B4E-DF90-4CAF-8327-F7393C5317B0}" srcOrd="0" destOrd="0" presId="urn:microsoft.com/office/officeart/2005/8/layout/hierarchy2"/>
    <dgm:cxn modelId="{AB596FA4-C898-4F2B-BB05-23451D3E46C6}" type="presParOf" srcId="{9B946D38-A8D0-4B5E-8E03-2226270FAB17}" destId="{69BCFE8E-2BB3-4C58-A428-389F7B3EFD23}" srcOrd="3" destOrd="0" presId="urn:microsoft.com/office/officeart/2005/8/layout/hierarchy2"/>
    <dgm:cxn modelId="{B0B7171A-578D-42F0-A527-697D42E0F799}" type="presParOf" srcId="{69BCFE8E-2BB3-4C58-A428-389F7B3EFD23}" destId="{04054E98-357E-4C10-BA19-0CB9348D468A}" srcOrd="0" destOrd="0" presId="urn:microsoft.com/office/officeart/2005/8/layout/hierarchy2"/>
    <dgm:cxn modelId="{00F27A0F-E921-4306-A4AF-D3DA25E190C4}" type="presParOf" srcId="{69BCFE8E-2BB3-4C58-A428-389F7B3EFD23}" destId="{32FA3C4E-BC6D-4E81-B272-77C672DA095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AD448D-602D-4AE8-827A-BE7F9B6C424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91495AD-7F54-4313-8AD3-F5D4032470CE}">
      <dgm:prSet phldrT="[Texto]" custT="1"/>
      <dgm:spPr/>
      <dgm:t>
        <a:bodyPr/>
        <a:lstStyle/>
        <a:p>
          <a:r>
            <a:rPr lang="en-GB" sz="2000" noProof="0" dirty="0" smtClean="0"/>
            <a:t>Powder:</a:t>
          </a:r>
          <a:endParaRPr lang="pt-PT" sz="2000" dirty="0" smtClean="0"/>
        </a:p>
        <a:p>
          <a:r>
            <a:rPr lang="pt-PT" sz="2000" noProof="0" dirty="0" err="1" smtClean="0">
              <a:solidFill>
                <a:schemeClr val="tx2"/>
              </a:solidFill>
            </a:rPr>
            <a:t>Austenite</a:t>
          </a:r>
          <a:endParaRPr lang="pt-PT" sz="2000" noProof="0" dirty="0" smtClean="0">
            <a:solidFill>
              <a:schemeClr val="tx2"/>
            </a:solidFill>
          </a:endParaRPr>
        </a:p>
        <a:p>
          <a:r>
            <a:rPr lang="pt-PT" sz="2000" noProof="0" dirty="0" smtClean="0">
              <a:solidFill>
                <a:schemeClr val="tx2"/>
              </a:solidFill>
            </a:rPr>
            <a:t>Ferrite</a:t>
          </a:r>
          <a:endParaRPr lang="pt-PT" sz="2000" noProof="0" dirty="0">
            <a:solidFill>
              <a:schemeClr val="tx2"/>
            </a:solidFill>
          </a:endParaRPr>
        </a:p>
      </dgm:t>
    </dgm:pt>
    <dgm:pt modelId="{04C0AD57-AFDA-40F5-AE98-D56B7B3812A3}" type="parTrans" cxnId="{22A7CE7C-FF49-474F-B44B-1A3E81B405A7}">
      <dgm:prSet/>
      <dgm:spPr/>
      <dgm:t>
        <a:bodyPr/>
        <a:lstStyle/>
        <a:p>
          <a:endParaRPr lang="pt-PT" sz="2000"/>
        </a:p>
      </dgm:t>
    </dgm:pt>
    <dgm:pt modelId="{3FE672C5-886E-4C34-87D6-9BDF6ED10B2B}" type="sibTrans" cxnId="{22A7CE7C-FF49-474F-B44B-1A3E81B405A7}">
      <dgm:prSet/>
      <dgm:spPr/>
      <dgm:t>
        <a:bodyPr/>
        <a:lstStyle/>
        <a:p>
          <a:endParaRPr lang="pt-PT" sz="2000"/>
        </a:p>
      </dgm:t>
    </dgm:pt>
    <dgm:pt modelId="{FC2E0E3B-85B0-4A68-B008-33F4F4D5C13E}">
      <dgm:prSet phldrT="[Texto]" custT="1"/>
      <dgm:spPr/>
      <dgm:t>
        <a:bodyPr/>
        <a:lstStyle/>
        <a:p>
          <a:r>
            <a:rPr lang="pt-PT" sz="2000" dirty="0" smtClean="0"/>
            <a:t>Cracks</a:t>
          </a:r>
          <a:endParaRPr lang="pt-PT" sz="2000" dirty="0"/>
        </a:p>
      </dgm:t>
    </dgm:pt>
    <dgm:pt modelId="{350A8B89-5EEA-4AF1-9138-F5347C52D2DD}" type="parTrans" cxnId="{763A95D5-A638-420D-9A06-858C4EC6E902}">
      <dgm:prSet custT="1"/>
      <dgm:spPr/>
      <dgm:t>
        <a:bodyPr/>
        <a:lstStyle/>
        <a:p>
          <a:endParaRPr lang="pt-PT" sz="2000"/>
        </a:p>
      </dgm:t>
    </dgm:pt>
    <dgm:pt modelId="{9879B0D3-0C33-4B9B-9C01-9A8D4A17EF32}" type="sibTrans" cxnId="{763A95D5-A638-420D-9A06-858C4EC6E902}">
      <dgm:prSet/>
      <dgm:spPr/>
      <dgm:t>
        <a:bodyPr/>
        <a:lstStyle/>
        <a:p>
          <a:endParaRPr lang="pt-PT" sz="2000"/>
        </a:p>
      </dgm:t>
    </dgm:pt>
    <dgm:pt modelId="{EA7AC8B1-61EA-47FC-8BF3-8F3CA4DD1E4B}" type="pres">
      <dgm:prSet presAssocID="{0CAD448D-602D-4AE8-827A-BE7F9B6C42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DC0CC54-7C72-40DD-B5BA-78E6E5FCE1B9}" type="pres">
      <dgm:prSet presAssocID="{191495AD-7F54-4313-8AD3-F5D4032470CE}" presName="root1" presStyleCnt="0"/>
      <dgm:spPr/>
    </dgm:pt>
    <dgm:pt modelId="{51732CD3-BC62-462E-B8FE-F4FC2E907BEB}" type="pres">
      <dgm:prSet presAssocID="{191495AD-7F54-4313-8AD3-F5D4032470CE}" presName="LevelOneTextNode" presStyleLbl="node0" presStyleIdx="0" presStyleCnt="1" custScaleX="156152" custScaleY="17213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7FC2F9A-6B79-4323-870D-8CD6514C91B3}" type="pres">
      <dgm:prSet presAssocID="{191495AD-7F54-4313-8AD3-F5D4032470CE}" presName="level2hierChild" presStyleCnt="0"/>
      <dgm:spPr/>
    </dgm:pt>
    <dgm:pt modelId="{12D4CBE4-CD98-42E8-B300-8F9DF4CB5C1E}" type="pres">
      <dgm:prSet presAssocID="{350A8B89-5EEA-4AF1-9138-F5347C52D2DD}" presName="conn2-1" presStyleLbl="parChTrans1D2" presStyleIdx="0" presStyleCnt="1"/>
      <dgm:spPr/>
      <dgm:t>
        <a:bodyPr/>
        <a:lstStyle/>
        <a:p>
          <a:endParaRPr lang="pt-PT"/>
        </a:p>
      </dgm:t>
    </dgm:pt>
    <dgm:pt modelId="{4AD6EC78-54AD-4B41-A400-DD2570653C7E}" type="pres">
      <dgm:prSet presAssocID="{350A8B89-5EEA-4AF1-9138-F5347C52D2DD}" presName="connTx" presStyleLbl="parChTrans1D2" presStyleIdx="0" presStyleCnt="1"/>
      <dgm:spPr/>
      <dgm:t>
        <a:bodyPr/>
        <a:lstStyle/>
        <a:p>
          <a:endParaRPr lang="pt-PT"/>
        </a:p>
      </dgm:t>
    </dgm:pt>
    <dgm:pt modelId="{8C476494-0EDF-4E75-9590-345032CBAD61}" type="pres">
      <dgm:prSet presAssocID="{FC2E0E3B-85B0-4A68-B008-33F4F4D5C13E}" presName="root2" presStyleCnt="0"/>
      <dgm:spPr/>
    </dgm:pt>
    <dgm:pt modelId="{2BF900F9-3C5A-422C-9A02-B47D17B301D5}" type="pres">
      <dgm:prSet presAssocID="{FC2E0E3B-85B0-4A68-B008-33F4F4D5C13E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B946D38-A8D0-4B5E-8E03-2226270FAB17}" type="pres">
      <dgm:prSet presAssocID="{FC2E0E3B-85B0-4A68-B008-33F4F4D5C13E}" presName="level3hierChild" presStyleCnt="0"/>
      <dgm:spPr/>
    </dgm:pt>
  </dgm:ptLst>
  <dgm:cxnLst>
    <dgm:cxn modelId="{6037EE29-23C6-4015-AD93-F46A08CA3534}" type="presOf" srcId="{0CAD448D-602D-4AE8-827A-BE7F9B6C4247}" destId="{EA7AC8B1-61EA-47FC-8BF3-8F3CA4DD1E4B}" srcOrd="0" destOrd="0" presId="urn:microsoft.com/office/officeart/2005/8/layout/hierarchy2"/>
    <dgm:cxn modelId="{9C666F69-2F36-4075-9102-406E27062224}" type="presOf" srcId="{FC2E0E3B-85B0-4A68-B008-33F4F4D5C13E}" destId="{2BF900F9-3C5A-422C-9A02-B47D17B301D5}" srcOrd="0" destOrd="0" presId="urn:microsoft.com/office/officeart/2005/8/layout/hierarchy2"/>
    <dgm:cxn modelId="{99F92645-8318-4F58-A03E-FE6909AB18AD}" type="presOf" srcId="{350A8B89-5EEA-4AF1-9138-F5347C52D2DD}" destId="{12D4CBE4-CD98-42E8-B300-8F9DF4CB5C1E}" srcOrd="0" destOrd="0" presId="urn:microsoft.com/office/officeart/2005/8/layout/hierarchy2"/>
    <dgm:cxn modelId="{763A95D5-A638-420D-9A06-858C4EC6E902}" srcId="{191495AD-7F54-4313-8AD3-F5D4032470CE}" destId="{FC2E0E3B-85B0-4A68-B008-33F4F4D5C13E}" srcOrd="0" destOrd="0" parTransId="{350A8B89-5EEA-4AF1-9138-F5347C52D2DD}" sibTransId="{9879B0D3-0C33-4B9B-9C01-9A8D4A17EF32}"/>
    <dgm:cxn modelId="{22A7CE7C-FF49-474F-B44B-1A3E81B405A7}" srcId="{0CAD448D-602D-4AE8-827A-BE7F9B6C4247}" destId="{191495AD-7F54-4313-8AD3-F5D4032470CE}" srcOrd="0" destOrd="0" parTransId="{04C0AD57-AFDA-40F5-AE98-D56B7B3812A3}" sibTransId="{3FE672C5-886E-4C34-87D6-9BDF6ED10B2B}"/>
    <dgm:cxn modelId="{CECA6B4F-00B9-41CC-8F82-44924789DBCD}" type="presOf" srcId="{191495AD-7F54-4313-8AD3-F5D4032470CE}" destId="{51732CD3-BC62-462E-B8FE-F4FC2E907BEB}" srcOrd="0" destOrd="0" presId="urn:microsoft.com/office/officeart/2005/8/layout/hierarchy2"/>
    <dgm:cxn modelId="{FE8870E2-B139-4361-AEED-BD5C0A73A4C8}" type="presOf" srcId="{350A8B89-5EEA-4AF1-9138-F5347C52D2DD}" destId="{4AD6EC78-54AD-4B41-A400-DD2570653C7E}" srcOrd="1" destOrd="0" presId="urn:microsoft.com/office/officeart/2005/8/layout/hierarchy2"/>
    <dgm:cxn modelId="{F6EE7BE4-FAE6-4B35-B28D-E580E6A00969}" type="presParOf" srcId="{EA7AC8B1-61EA-47FC-8BF3-8F3CA4DD1E4B}" destId="{7DC0CC54-7C72-40DD-B5BA-78E6E5FCE1B9}" srcOrd="0" destOrd="0" presId="urn:microsoft.com/office/officeart/2005/8/layout/hierarchy2"/>
    <dgm:cxn modelId="{24FE36C9-F59E-4C82-B390-C721E39064AF}" type="presParOf" srcId="{7DC0CC54-7C72-40DD-B5BA-78E6E5FCE1B9}" destId="{51732CD3-BC62-462E-B8FE-F4FC2E907BEB}" srcOrd="0" destOrd="0" presId="urn:microsoft.com/office/officeart/2005/8/layout/hierarchy2"/>
    <dgm:cxn modelId="{ABD658BA-131F-4897-9484-C15EA6D9B3CB}" type="presParOf" srcId="{7DC0CC54-7C72-40DD-B5BA-78E6E5FCE1B9}" destId="{47FC2F9A-6B79-4323-870D-8CD6514C91B3}" srcOrd="1" destOrd="0" presId="urn:microsoft.com/office/officeart/2005/8/layout/hierarchy2"/>
    <dgm:cxn modelId="{C2DD04E4-6A1F-4895-9F48-9F3F94D90EF3}" type="presParOf" srcId="{47FC2F9A-6B79-4323-870D-8CD6514C91B3}" destId="{12D4CBE4-CD98-42E8-B300-8F9DF4CB5C1E}" srcOrd="0" destOrd="0" presId="urn:microsoft.com/office/officeart/2005/8/layout/hierarchy2"/>
    <dgm:cxn modelId="{BCB08DE4-196D-47A3-8AA6-8EACFD6F0752}" type="presParOf" srcId="{12D4CBE4-CD98-42E8-B300-8F9DF4CB5C1E}" destId="{4AD6EC78-54AD-4B41-A400-DD2570653C7E}" srcOrd="0" destOrd="0" presId="urn:microsoft.com/office/officeart/2005/8/layout/hierarchy2"/>
    <dgm:cxn modelId="{1A6E4BB2-CEB4-45E8-A54C-036F8055811F}" type="presParOf" srcId="{47FC2F9A-6B79-4323-870D-8CD6514C91B3}" destId="{8C476494-0EDF-4E75-9590-345032CBAD61}" srcOrd="1" destOrd="0" presId="urn:microsoft.com/office/officeart/2005/8/layout/hierarchy2"/>
    <dgm:cxn modelId="{553B947E-AABF-4D3B-9068-E373A12FFA6E}" type="presParOf" srcId="{8C476494-0EDF-4E75-9590-345032CBAD61}" destId="{2BF900F9-3C5A-422C-9A02-B47D17B301D5}" srcOrd="0" destOrd="0" presId="urn:microsoft.com/office/officeart/2005/8/layout/hierarchy2"/>
    <dgm:cxn modelId="{662BFA6C-8518-4374-A5D0-628CC977B122}" type="presParOf" srcId="{8C476494-0EDF-4E75-9590-345032CBAD61}" destId="{9B946D38-A8D0-4B5E-8E03-2226270FAB1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AD448D-602D-4AE8-827A-BE7F9B6C424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91495AD-7F54-4313-8AD3-F5D4032470CE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noProof="0" dirty="0" smtClean="0"/>
            <a:t>Powder:</a:t>
          </a:r>
          <a:endParaRPr lang="pt-PT" sz="20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noProof="0" dirty="0" smtClean="0">
              <a:solidFill>
                <a:schemeClr val="tx2"/>
              </a:solidFill>
            </a:rPr>
            <a:t>Ferrite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noProof="0" dirty="0" err="1" smtClean="0">
              <a:solidFill>
                <a:schemeClr val="tx2"/>
              </a:solidFill>
            </a:rPr>
            <a:t>Austenite</a:t>
          </a:r>
          <a:endParaRPr lang="pt-PT" sz="2000" noProof="0" dirty="0">
            <a:solidFill>
              <a:schemeClr val="tx2"/>
            </a:solidFill>
          </a:endParaRPr>
        </a:p>
      </dgm:t>
    </dgm:pt>
    <dgm:pt modelId="{04C0AD57-AFDA-40F5-AE98-D56B7B3812A3}" type="parTrans" cxnId="{22A7CE7C-FF49-474F-B44B-1A3E81B405A7}">
      <dgm:prSet/>
      <dgm:spPr/>
      <dgm:t>
        <a:bodyPr/>
        <a:lstStyle/>
        <a:p>
          <a:endParaRPr lang="pt-PT" sz="2000"/>
        </a:p>
      </dgm:t>
    </dgm:pt>
    <dgm:pt modelId="{3FE672C5-886E-4C34-87D6-9BDF6ED10B2B}" type="sibTrans" cxnId="{22A7CE7C-FF49-474F-B44B-1A3E81B405A7}">
      <dgm:prSet/>
      <dgm:spPr/>
      <dgm:t>
        <a:bodyPr/>
        <a:lstStyle/>
        <a:p>
          <a:endParaRPr lang="pt-PT" sz="2000"/>
        </a:p>
      </dgm:t>
    </dgm:pt>
    <dgm:pt modelId="{FC2E0E3B-85B0-4A68-B008-33F4F4D5C13E}">
      <dgm:prSet phldrT="[Texto]" custT="1"/>
      <dgm:spPr/>
      <dgm:t>
        <a:bodyPr/>
        <a:lstStyle/>
        <a:p>
          <a:r>
            <a:rPr lang="pt-PT" sz="2000" dirty="0" smtClean="0"/>
            <a:t>some Cracks</a:t>
          </a:r>
          <a:endParaRPr lang="pt-PT" sz="2000" dirty="0"/>
        </a:p>
      </dgm:t>
    </dgm:pt>
    <dgm:pt modelId="{350A8B89-5EEA-4AF1-9138-F5347C52D2DD}" type="parTrans" cxnId="{763A95D5-A638-420D-9A06-858C4EC6E902}">
      <dgm:prSet custT="1"/>
      <dgm:spPr/>
      <dgm:t>
        <a:bodyPr/>
        <a:lstStyle/>
        <a:p>
          <a:endParaRPr lang="pt-PT" sz="2000"/>
        </a:p>
      </dgm:t>
    </dgm:pt>
    <dgm:pt modelId="{9879B0D3-0C33-4B9B-9C01-9A8D4A17EF32}" type="sibTrans" cxnId="{763A95D5-A638-420D-9A06-858C4EC6E902}">
      <dgm:prSet/>
      <dgm:spPr/>
      <dgm:t>
        <a:bodyPr/>
        <a:lstStyle/>
        <a:p>
          <a:endParaRPr lang="pt-PT" sz="2000"/>
        </a:p>
      </dgm:t>
    </dgm:pt>
    <dgm:pt modelId="{EA7AC8B1-61EA-47FC-8BF3-8F3CA4DD1E4B}" type="pres">
      <dgm:prSet presAssocID="{0CAD448D-602D-4AE8-827A-BE7F9B6C42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DC0CC54-7C72-40DD-B5BA-78E6E5FCE1B9}" type="pres">
      <dgm:prSet presAssocID="{191495AD-7F54-4313-8AD3-F5D4032470CE}" presName="root1" presStyleCnt="0"/>
      <dgm:spPr/>
    </dgm:pt>
    <dgm:pt modelId="{51732CD3-BC62-462E-B8FE-F4FC2E907BEB}" type="pres">
      <dgm:prSet presAssocID="{191495AD-7F54-4313-8AD3-F5D4032470CE}" presName="LevelOneTextNode" presStyleLbl="node0" presStyleIdx="0" presStyleCnt="1" custScaleX="156152" custScaleY="17213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7FC2F9A-6B79-4323-870D-8CD6514C91B3}" type="pres">
      <dgm:prSet presAssocID="{191495AD-7F54-4313-8AD3-F5D4032470CE}" presName="level2hierChild" presStyleCnt="0"/>
      <dgm:spPr/>
    </dgm:pt>
    <dgm:pt modelId="{12D4CBE4-CD98-42E8-B300-8F9DF4CB5C1E}" type="pres">
      <dgm:prSet presAssocID="{350A8B89-5EEA-4AF1-9138-F5347C52D2DD}" presName="conn2-1" presStyleLbl="parChTrans1D2" presStyleIdx="0" presStyleCnt="1"/>
      <dgm:spPr/>
      <dgm:t>
        <a:bodyPr/>
        <a:lstStyle/>
        <a:p>
          <a:endParaRPr lang="pt-PT"/>
        </a:p>
      </dgm:t>
    </dgm:pt>
    <dgm:pt modelId="{4AD6EC78-54AD-4B41-A400-DD2570653C7E}" type="pres">
      <dgm:prSet presAssocID="{350A8B89-5EEA-4AF1-9138-F5347C52D2DD}" presName="connTx" presStyleLbl="parChTrans1D2" presStyleIdx="0" presStyleCnt="1"/>
      <dgm:spPr/>
      <dgm:t>
        <a:bodyPr/>
        <a:lstStyle/>
        <a:p>
          <a:endParaRPr lang="pt-PT"/>
        </a:p>
      </dgm:t>
    </dgm:pt>
    <dgm:pt modelId="{8C476494-0EDF-4E75-9590-345032CBAD61}" type="pres">
      <dgm:prSet presAssocID="{FC2E0E3B-85B0-4A68-B008-33F4F4D5C13E}" presName="root2" presStyleCnt="0"/>
      <dgm:spPr/>
    </dgm:pt>
    <dgm:pt modelId="{2BF900F9-3C5A-422C-9A02-B47D17B301D5}" type="pres">
      <dgm:prSet presAssocID="{FC2E0E3B-85B0-4A68-B008-33F4F4D5C13E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B946D38-A8D0-4B5E-8E03-2226270FAB17}" type="pres">
      <dgm:prSet presAssocID="{FC2E0E3B-85B0-4A68-B008-33F4F4D5C13E}" presName="level3hierChild" presStyleCnt="0"/>
      <dgm:spPr/>
    </dgm:pt>
  </dgm:ptLst>
  <dgm:cxnLst>
    <dgm:cxn modelId="{763A95D5-A638-420D-9A06-858C4EC6E902}" srcId="{191495AD-7F54-4313-8AD3-F5D4032470CE}" destId="{FC2E0E3B-85B0-4A68-B008-33F4F4D5C13E}" srcOrd="0" destOrd="0" parTransId="{350A8B89-5EEA-4AF1-9138-F5347C52D2DD}" sibTransId="{9879B0D3-0C33-4B9B-9C01-9A8D4A17EF32}"/>
    <dgm:cxn modelId="{354C1C19-ED6A-4CBB-A29B-E5914907F713}" type="presOf" srcId="{350A8B89-5EEA-4AF1-9138-F5347C52D2DD}" destId="{4AD6EC78-54AD-4B41-A400-DD2570653C7E}" srcOrd="1" destOrd="0" presId="urn:microsoft.com/office/officeart/2005/8/layout/hierarchy2"/>
    <dgm:cxn modelId="{22A7CE7C-FF49-474F-B44B-1A3E81B405A7}" srcId="{0CAD448D-602D-4AE8-827A-BE7F9B6C4247}" destId="{191495AD-7F54-4313-8AD3-F5D4032470CE}" srcOrd="0" destOrd="0" parTransId="{04C0AD57-AFDA-40F5-AE98-D56B7B3812A3}" sibTransId="{3FE672C5-886E-4C34-87D6-9BDF6ED10B2B}"/>
    <dgm:cxn modelId="{7CEC5E4C-D9EA-474C-807E-E3F6F8B1079E}" type="presOf" srcId="{FC2E0E3B-85B0-4A68-B008-33F4F4D5C13E}" destId="{2BF900F9-3C5A-422C-9A02-B47D17B301D5}" srcOrd="0" destOrd="0" presId="urn:microsoft.com/office/officeart/2005/8/layout/hierarchy2"/>
    <dgm:cxn modelId="{19D3421F-3794-4E59-967F-69D8BE733988}" type="presOf" srcId="{0CAD448D-602D-4AE8-827A-BE7F9B6C4247}" destId="{EA7AC8B1-61EA-47FC-8BF3-8F3CA4DD1E4B}" srcOrd="0" destOrd="0" presId="urn:microsoft.com/office/officeart/2005/8/layout/hierarchy2"/>
    <dgm:cxn modelId="{D64F56CC-506D-4648-B951-A6AF957407A7}" type="presOf" srcId="{191495AD-7F54-4313-8AD3-F5D4032470CE}" destId="{51732CD3-BC62-462E-B8FE-F4FC2E907BEB}" srcOrd="0" destOrd="0" presId="urn:microsoft.com/office/officeart/2005/8/layout/hierarchy2"/>
    <dgm:cxn modelId="{C2ECFAC5-9553-4731-9B1A-D7AE66CFB654}" type="presOf" srcId="{350A8B89-5EEA-4AF1-9138-F5347C52D2DD}" destId="{12D4CBE4-CD98-42E8-B300-8F9DF4CB5C1E}" srcOrd="0" destOrd="0" presId="urn:microsoft.com/office/officeart/2005/8/layout/hierarchy2"/>
    <dgm:cxn modelId="{9AC3BA0F-BF2B-4016-B95E-4CB3D4416F9D}" type="presParOf" srcId="{EA7AC8B1-61EA-47FC-8BF3-8F3CA4DD1E4B}" destId="{7DC0CC54-7C72-40DD-B5BA-78E6E5FCE1B9}" srcOrd="0" destOrd="0" presId="urn:microsoft.com/office/officeart/2005/8/layout/hierarchy2"/>
    <dgm:cxn modelId="{7D0AE1ED-B8F3-4FCC-B8BD-82E68A1E26C9}" type="presParOf" srcId="{7DC0CC54-7C72-40DD-B5BA-78E6E5FCE1B9}" destId="{51732CD3-BC62-462E-B8FE-F4FC2E907BEB}" srcOrd="0" destOrd="0" presId="urn:microsoft.com/office/officeart/2005/8/layout/hierarchy2"/>
    <dgm:cxn modelId="{378078EA-57EF-42EF-84FA-294F13FE6760}" type="presParOf" srcId="{7DC0CC54-7C72-40DD-B5BA-78E6E5FCE1B9}" destId="{47FC2F9A-6B79-4323-870D-8CD6514C91B3}" srcOrd="1" destOrd="0" presId="urn:microsoft.com/office/officeart/2005/8/layout/hierarchy2"/>
    <dgm:cxn modelId="{E3F70C86-BCAC-4EA2-A8BB-C826EE0E1849}" type="presParOf" srcId="{47FC2F9A-6B79-4323-870D-8CD6514C91B3}" destId="{12D4CBE4-CD98-42E8-B300-8F9DF4CB5C1E}" srcOrd="0" destOrd="0" presId="urn:microsoft.com/office/officeart/2005/8/layout/hierarchy2"/>
    <dgm:cxn modelId="{01CE72B5-93C8-4BBA-863E-70158386CF02}" type="presParOf" srcId="{12D4CBE4-CD98-42E8-B300-8F9DF4CB5C1E}" destId="{4AD6EC78-54AD-4B41-A400-DD2570653C7E}" srcOrd="0" destOrd="0" presId="urn:microsoft.com/office/officeart/2005/8/layout/hierarchy2"/>
    <dgm:cxn modelId="{4CD12A86-AF40-4B63-9084-BCEEDF9BB190}" type="presParOf" srcId="{47FC2F9A-6B79-4323-870D-8CD6514C91B3}" destId="{8C476494-0EDF-4E75-9590-345032CBAD61}" srcOrd="1" destOrd="0" presId="urn:microsoft.com/office/officeart/2005/8/layout/hierarchy2"/>
    <dgm:cxn modelId="{54F51469-7350-4C8A-9AC5-DCAE09B9FFBC}" type="presParOf" srcId="{8C476494-0EDF-4E75-9590-345032CBAD61}" destId="{2BF900F9-3C5A-422C-9A02-B47D17B301D5}" srcOrd="0" destOrd="0" presId="urn:microsoft.com/office/officeart/2005/8/layout/hierarchy2"/>
    <dgm:cxn modelId="{5F1C7F8D-987D-4345-A147-D229DD2AF112}" type="presParOf" srcId="{8C476494-0EDF-4E75-9590-345032CBAD61}" destId="{9B946D38-A8D0-4B5E-8E03-2226270FAB1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AD448D-602D-4AE8-827A-BE7F9B6C424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91495AD-7F54-4313-8AD3-F5D4032470CE}">
      <dgm:prSet phldrT="[Texto]" custT="1"/>
      <dgm:spPr/>
      <dgm:t>
        <a:bodyPr/>
        <a:lstStyle/>
        <a:p>
          <a:r>
            <a:rPr lang="en-GB" sz="2000" noProof="0" dirty="0" smtClean="0"/>
            <a:t>Powder:</a:t>
          </a:r>
        </a:p>
        <a:p>
          <a:r>
            <a:rPr lang="en-GB" sz="2000" noProof="0" dirty="0" smtClean="0">
              <a:solidFill>
                <a:schemeClr val="tx2"/>
              </a:solidFill>
            </a:rPr>
            <a:t>Austenite</a:t>
          </a:r>
          <a:endParaRPr lang="pt-PT" sz="2000" dirty="0">
            <a:solidFill>
              <a:schemeClr val="tx2"/>
            </a:solidFill>
          </a:endParaRPr>
        </a:p>
      </dgm:t>
    </dgm:pt>
    <dgm:pt modelId="{04C0AD57-AFDA-40F5-AE98-D56B7B3812A3}" type="parTrans" cxnId="{22A7CE7C-FF49-474F-B44B-1A3E81B405A7}">
      <dgm:prSet/>
      <dgm:spPr/>
      <dgm:t>
        <a:bodyPr/>
        <a:lstStyle/>
        <a:p>
          <a:endParaRPr lang="pt-PT" sz="2000"/>
        </a:p>
      </dgm:t>
    </dgm:pt>
    <dgm:pt modelId="{3FE672C5-886E-4C34-87D6-9BDF6ED10B2B}" type="sibTrans" cxnId="{22A7CE7C-FF49-474F-B44B-1A3E81B405A7}">
      <dgm:prSet/>
      <dgm:spPr/>
      <dgm:t>
        <a:bodyPr/>
        <a:lstStyle/>
        <a:p>
          <a:endParaRPr lang="pt-PT" sz="2000"/>
        </a:p>
      </dgm:t>
    </dgm:pt>
    <dgm:pt modelId="{FC2E0E3B-85B0-4A68-B008-33F4F4D5C13E}">
      <dgm:prSet phldrT="[Texto]" custT="1"/>
      <dgm:spPr/>
      <dgm:t>
        <a:bodyPr/>
        <a:lstStyle/>
        <a:p>
          <a:r>
            <a:rPr lang="pt-PT" sz="2000" dirty="0" smtClean="0"/>
            <a:t>No cracks</a:t>
          </a:r>
          <a:endParaRPr lang="pt-PT" sz="2000" dirty="0"/>
        </a:p>
      </dgm:t>
    </dgm:pt>
    <dgm:pt modelId="{350A8B89-5EEA-4AF1-9138-F5347C52D2DD}" type="parTrans" cxnId="{763A95D5-A638-420D-9A06-858C4EC6E902}">
      <dgm:prSet custT="1"/>
      <dgm:spPr/>
      <dgm:t>
        <a:bodyPr/>
        <a:lstStyle/>
        <a:p>
          <a:endParaRPr lang="pt-PT" sz="2000"/>
        </a:p>
      </dgm:t>
    </dgm:pt>
    <dgm:pt modelId="{9879B0D3-0C33-4B9B-9C01-9A8D4A17EF32}" type="sibTrans" cxnId="{763A95D5-A638-420D-9A06-858C4EC6E902}">
      <dgm:prSet/>
      <dgm:spPr/>
      <dgm:t>
        <a:bodyPr/>
        <a:lstStyle/>
        <a:p>
          <a:endParaRPr lang="pt-PT" sz="2000"/>
        </a:p>
      </dgm:t>
    </dgm:pt>
    <dgm:pt modelId="{44E3799D-96A7-4C50-8F8F-EA847D2EC655}">
      <dgm:prSet custT="1"/>
      <dgm:spPr/>
      <dgm:t>
        <a:bodyPr/>
        <a:lstStyle/>
        <a:p>
          <a:r>
            <a:rPr lang="en-GB" sz="2000" noProof="0" dirty="0" smtClean="0">
              <a:sym typeface="Symbol"/>
            </a:rPr>
            <a:t>Compact:</a:t>
          </a:r>
        </a:p>
        <a:p>
          <a:r>
            <a:rPr lang="en-GB" sz="2000" noProof="0" dirty="0" smtClean="0">
              <a:solidFill>
                <a:schemeClr val="tx2"/>
              </a:solidFill>
              <a:sym typeface="Symbol"/>
            </a:rPr>
            <a:t>Austenite </a:t>
          </a:r>
        </a:p>
        <a:p>
          <a:r>
            <a:rPr lang="en-GB" sz="2000" noProof="0" dirty="0" smtClean="0">
              <a:solidFill>
                <a:schemeClr val="tx2"/>
              </a:solidFill>
              <a:sym typeface="Symbol"/>
            </a:rPr>
            <a:t>Ferrite</a:t>
          </a:r>
          <a:endParaRPr lang="pt-PT" sz="2000" noProof="0" dirty="0" smtClean="0">
            <a:solidFill>
              <a:schemeClr val="tx2"/>
            </a:solidFill>
          </a:endParaRPr>
        </a:p>
      </dgm:t>
    </dgm:pt>
    <dgm:pt modelId="{15C61776-744C-4782-BD4E-399A344B9F08}" type="parTrans" cxnId="{8500A124-B8D1-448E-BA19-F157F339A240}">
      <dgm:prSet/>
      <dgm:spPr/>
      <dgm:t>
        <a:bodyPr/>
        <a:lstStyle/>
        <a:p>
          <a:endParaRPr lang="pt-PT"/>
        </a:p>
      </dgm:t>
    </dgm:pt>
    <dgm:pt modelId="{46B30C24-E3E6-4909-B538-8D00144F0838}" type="sibTrans" cxnId="{8500A124-B8D1-448E-BA19-F157F339A240}">
      <dgm:prSet/>
      <dgm:spPr/>
      <dgm:t>
        <a:bodyPr/>
        <a:lstStyle/>
        <a:p>
          <a:endParaRPr lang="pt-PT"/>
        </a:p>
      </dgm:t>
    </dgm:pt>
    <dgm:pt modelId="{EA7AC8B1-61EA-47FC-8BF3-8F3CA4DD1E4B}" type="pres">
      <dgm:prSet presAssocID="{0CAD448D-602D-4AE8-827A-BE7F9B6C42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DC0CC54-7C72-40DD-B5BA-78E6E5FCE1B9}" type="pres">
      <dgm:prSet presAssocID="{191495AD-7F54-4313-8AD3-F5D4032470CE}" presName="root1" presStyleCnt="0"/>
      <dgm:spPr/>
    </dgm:pt>
    <dgm:pt modelId="{51732CD3-BC62-462E-B8FE-F4FC2E907BEB}" type="pres">
      <dgm:prSet presAssocID="{191495AD-7F54-4313-8AD3-F5D4032470CE}" presName="LevelOneTextNode" presStyleLbl="node0" presStyleIdx="0" presStyleCnt="1" custScaleX="114176" custScaleY="7288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7FC2F9A-6B79-4323-870D-8CD6514C91B3}" type="pres">
      <dgm:prSet presAssocID="{191495AD-7F54-4313-8AD3-F5D4032470CE}" presName="level2hierChild" presStyleCnt="0"/>
      <dgm:spPr/>
    </dgm:pt>
    <dgm:pt modelId="{12D4CBE4-CD98-42E8-B300-8F9DF4CB5C1E}" type="pres">
      <dgm:prSet presAssocID="{350A8B89-5EEA-4AF1-9138-F5347C52D2DD}" presName="conn2-1" presStyleLbl="parChTrans1D2" presStyleIdx="0" presStyleCnt="1"/>
      <dgm:spPr/>
      <dgm:t>
        <a:bodyPr/>
        <a:lstStyle/>
        <a:p>
          <a:endParaRPr lang="pt-PT"/>
        </a:p>
      </dgm:t>
    </dgm:pt>
    <dgm:pt modelId="{4AD6EC78-54AD-4B41-A400-DD2570653C7E}" type="pres">
      <dgm:prSet presAssocID="{350A8B89-5EEA-4AF1-9138-F5347C52D2DD}" presName="connTx" presStyleLbl="parChTrans1D2" presStyleIdx="0" presStyleCnt="1"/>
      <dgm:spPr/>
      <dgm:t>
        <a:bodyPr/>
        <a:lstStyle/>
        <a:p>
          <a:endParaRPr lang="pt-PT"/>
        </a:p>
      </dgm:t>
    </dgm:pt>
    <dgm:pt modelId="{8C476494-0EDF-4E75-9590-345032CBAD61}" type="pres">
      <dgm:prSet presAssocID="{FC2E0E3B-85B0-4A68-B008-33F4F4D5C13E}" presName="root2" presStyleCnt="0"/>
      <dgm:spPr/>
    </dgm:pt>
    <dgm:pt modelId="{2BF900F9-3C5A-422C-9A02-B47D17B301D5}" type="pres">
      <dgm:prSet presAssocID="{FC2E0E3B-85B0-4A68-B008-33F4F4D5C13E}" presName="LevelTwoTextNode" presStyleLbl="node2" presStyleIdx="0" presStyleCnt="1" custScaleX="71467" custScaleY="6261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B946D38-A8D0-4B5E-8E03-2226270FAB17}" type="pres">
      <dgm:prSet presAssocID="{FC2E0E3B-85B0-4A68-B008-33F4F4D5C13E}" presName="level3hierChild" presStyleCnt="0"/>
      <dgm:spPr/>
    </dgm:pt>
    <dgm:pt modelId="{6D4FCFF2-60B2-4BD6-B2C8-4F66B3E52020}" type="pres">
      <dgm:prSet presAssocID="{15C61776-744C-4782-BD4E-399A344B9F08}" presName="conn2-1" presStyleLbl="parChTrans1D3" presStyleIdx="0" presStyleCnt="1"/>
      <dgm:spPr/>
      <dgm:t>
        <a:bodyPr/>
        <a:lstStyle/>
        <a:p>
          <a:endParaRPr lang="pt-PT"/>
        </a:p>
      </dgm:t>
    </dgm:pt>
    <dgm:pt modelId="{C834FDC4-EBCF-4E45-BBC3-8B0B3B80F2EF}" type="pres">
      <dgm:prSet presAssocID="{15C61776-744C-4782-BD4E-399A344B9F08}" presName="connTx" presStyleLbl="parChTrans1D3" presStyleIdx="0" presStyleCnt="1"/>
      <dgm:spPr/>
      <dgm:t>
        <a:bodyPr/>
        <a:lstStyle/>
        <a:p>
          <a:endParaRPr lang="pt-PT"/>
        </a:p>
      </dgm:t>
    </dgm:pt>
    <dgm:pt modelId="{7969E82F-C5C6-4B4E-8129-E901B2B546BB}" type="pres">
      <dgm:prSet presAssocID="{44E3799D-96A7-4C50-8F8F-EA847D2EC655}" presName="root2" presStyleCnt="0"/>
      <dgm:spPr/>
    </dgm:pt>
    <dgm:pt modelId="{02C5D2F5-FBEE-4027-8D9D-564B88A8D8EE}" type="pres">
      <dgm:prSet presAssocID="{44E3799D-96A7-4C50-8F8F-EA847D2EC655}" presName="LevelTwoTextNode" presStyleLbl="node3" presStyleIdx="0" presStyleCnt="1" custScaleX="102095" custScaleY="102590" custLinFactNeighborX="4371" custLinFactNeighborY="161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F36D68E-DECE-42EC-B80E-3C402F3B2B9D}" type="pres">
      <dgm:prSet presAssocID="{44E3799D-96A7-4C50-8F8F-EA847D2EC655}" presName="level3hierChild" presStyleCnt="0"/>
      <dgm:spPr/>
    </dgm:pt>
  </dgm:ptLst>
  <dgm:cxnLst>
    <dgm:cxn modelId="{59F58602-C525-4DD3-9200-80D45C6E4FDC}" type="presOf" srcId="{44E3799D-96A7-4C50-8F8F-EA847D2EC655}" destId="{02C5D2F5-FBEE-4027-8D9D-564B88A8D8EE}" srcOrd="0" destOrd="0" presId="urn:microsoft.com/office/officeart/2005/8/layout/hierarchy2"/>
    <dgm:cxn modelId="{FEF64AFF-73E8-4D7D-90F3-29B8C3FBE1CC}" type="presOf" srcId="{15C61776-744C-4782-BD4E-399A344B9F08}" destId="{C834FDC4-EBCF-4E45-BBC3-8B0B3B80F2EF}" srcOrd="1" destOrd="0" presId="urn:microsoft.com/office/officeart/2005/8/layout/hierarchy2"/>
    <dgm:cxn modelId="{0970DCF5-64EE-4897-8A6A-3504A68A4CEF}" type="presOf" srcId="{350A8B89-5EEA-4AF1-9138-F5347C52D2DD}" destId="{12D4CBE4-CD98-42E8-B300-8F9DF4CB5C1E}" srcOrd="0" destOrd="0" presId="urn:microsoft.com/office/officeart/2005/8/layout/hierarchy2"/>
    <dgm:cxn modelId="{A77CFDF2-4D00-47E3-9F65-FA9C07FD07B1}" type="presOf" srcId="{350A8B89-5EEA-4AF1-9138-F5347C52D2DD}" destId="{4AD6EC78-54AD-4B41-A400-DD2570653C7E}" srcOrd="1" destOrd="0" presId="urn:microsoft.com/office/officeart/2005/8/layout/hierarchy2"/>
    <dgm:cxn modelId="{763A95D5-A638-420D-9A06-858C4EC6E902}" srcId="{191495AD-7F54-4313-8AD3-F5D4032470CE}" destId="{FC2E0E3B-85B0-4A68-B008-33F4F4D5C13E}" srcOrd="0" destOrd="0" parTransId="{350A8B89-5EEA-4AF1-9138-F5347C52D2DD}" sibTransId="{9879B0D3-0C33-4B9B-9C01-9A8D4A17EF32}"/>
    <dgm:cxn modelId="{9535B9FC-1A3B-4FA7-B744-66D2D4854A63}" type="presOf" srcId="{FC2E0E3B-85B0-4A68-B008-33F4F4D5C13E}" destId="{2BF900F9-3C5A-422C-9A02-B47D17B301D5}" srcOrd="0" destOrd="0" presId="urn:microsoft.com/office/officeart/2005/8/layout/hierarchy2"/>
    <dgm:cxn modelId="{22A7CE7C-FF49-474F-B44B-1A3E81B405A7}" srcId="{0CAD448D-602D-4AE8-827A-BE7F9B6C4247}" destId="{191495AD-7F54-4313-8AD3-F5D4032470CE}" srcOrd="0" destOrd="0" parTransId="{04C0AD57-AFDA-40F5-AE98-D56B7B3812A3}" sibTransId="{3FE672C5-886E-4C34-87D6-9BDF6ED10B2B}"/>
    <dgm:cxn modelId="{8500A124-B8D1-448E-BA19-F157F339A240}" srcId="{FC2E0E3B-85B0-4A68-B008-33F4F4D5C13E}" destId="{44E3799D-96A7-4C50-8F8F-EA847D2EC655}" srcOrd="0" destOrd="0" parTransId="{15C61776-744C-4782-BD4E-399A344B9F08}" sibTransId="{46B30C24-E3E6-4909-B538-8D00144F0838}"/>
    <dgm:cxn modelId="{48A4062E-167B-454F-B6DF-B171DB9BA7CD}" type="presOf" srcId="{15C61776-744C-4782-BD4E-399A344B9F08}" destId="{6D4FCFF2-60B2-4BD6-B2C8-4F66B3E52020}" srcOrd="0" destOrd="0" presId="urn:microsoft.com/office/officeart/2005/8/layout/hierarchy2"/>
    <dgm:cxn modelId="{02B63544-70D4-4D6B-9B2C-7240396C866A}" type="presOf" srcId="{191495AD-7F54-4313-8AD3-F5D4032470CE}" destId="{51732CD3-BC62-462E-B8FE-F4FC2E907BEB}" srcOrd="0" destOrd="0" presId="urn:microsoft.com/office/officeart/2005/8/layout/hierarchy2"/>
    <dgm:cxn modelId="{96FB9690-8F58-4125-A001-3146244288CE}" type="presOf" srcId="{0CAD448D-602D-4AE8-827A-BE7F9B6C4247}" destId="{EA7AC8B1-61EA-47FC-8BF3-8F3CA4DD1E4B}" srcOrd="0" destOrd="0" presId="urn:microsoft.com/office/officeart/2005/8/layout/hierarchy2"/>
    <dgm:cxn modelId="{23FA685C-54E3-4DBD-9DF8-FE40902847F9}" type="presParOf" srcId="{EA7AC8B1-61EA-47FC-8BF3-8F3CA4DD1E4B}" destId="{7DC0CC54-7C72-40DD-B5BA-78E6E5FCE1B9}" srcOrd="0" destOrd="0" presId="urn:microsoft.com/office/officeart/2005/8/layout/hierarchy2"/>
    <dgm:cxn modelId="{2D764AAC-714E-4190-A10C-DF7F6872216F}" type="presParOf" srcId="{7DC0CC54-7C72-40DD-B5BA-78E6E5FCE1B9}" destId="{51732CD3-BC62-462E-B8FE-F4FC2E907BEB}" srcOrd="0" destOrd="0" presId="urn:microsoft.com/office/officeart/2005/8/layout/hierarchy2"/>
    <dgm:cxn modelId="{517E4EC0-3A12-4341-B24B-75DBB7648A71}" type="presParOf" srcId="{7DC0CC54-7C72-40DD-B5BA-78E6E5FCE1B9}" destId="{47FC2F9A-6B79-4323-870D-8CD6514C91B3}" srcOrd="1" destOrd="0" presId="urn:microsoft.com/office/officeart/2005/8/layout/hierarchy2"/>
    <dgm:cxn modelId="{4A5D086E-47EF-47D3-9736-93D77275DA3D}" type="presParOf" srcId="{47FC2F9A-6B79-4323-870D-8CD6514C91B3}" destId="{12D4CBE4-CD98-42E8-B300-8F9DF4CB5C1E}" srcOrd="0" destOrd="0" presId="urn:microsoft.com/office/officeart/2005/8/layout/hierarchy2"/>
    <dgm:cxn modelId="{53F6DFD4-5A75-4551-A5D3-3F7A42566FD8}" type="presParOf" srcId="{12D4CBE4-CD98-42E8-B300-8F9DF4CB5C1E}" destId="{4AD6EC78-54AD-4B41-A400-DD2570653C7E}" srcOrd="0" destOrd="0" presId="urn:microsoft.com/office/officeart/2005/8/layout/hierarchy2"/>
    <dgm:cxn modelId="{2AC68112-57D5-4075-A48A-71EFE644631E}" type="presParOf" srcId="{47FC2F9A-6B79-4323-870D-8CD6514C91B3}" destId="{8C476494-0EDF-4E75-9590-345032CBAD61}" srcOrd="1" destOrd="0" presId="urn:microsoft.com/office/officeart/2005/8/layout/hierarchy2"/>
    <dgm:cxn modelId="{6266C76D-8FA2-4D82-8B0E-67F6B2BB6F95}" type="presParOf" srcId="{8C476494-0EDF-4E75-9590-345032CBAD61}" destId="{2BF900F9-3C5A-422C-9A02-B47D17B301D5}" srcOrd="0" destOrd="0" presId="urn:microsoft.com/office/officeart/2005/8/layout/hierarchy2"/>
    <dgm:cxn modelId="{3F99A779-39C4-4664-A532-FA6F67C01522}" type="presParOf" srcId="{8C476494-0EDF-4E75-9590-345032CBAD61}" destId="{9B946D38-A8D0-4B5E-8E03-2226270FAB17}" srcOrd="1" destOrd="0" presId="urn:microsoft.com/office/officeart/2005/8/layout/hierarchy2"/>
    <dgm:cxn modelId="{F09251C4-4437-4FA0-803B-B1F9A2FACC18}" type="presParOf" srcId="{9B946D38-A8D0-4B5E-8E03-2226270FAB17}" destId="{6D4FCFF2-60B2-4BD6-B2C8-4F66B3E52020}" srcOrd="0" destOrd="0" presId="urn:microsoft.com/office/officeart/2005/8/layout/hierarchy2"/>
    <dgm:cxn modelId="{01A03CBE-34B0-4F45-92A5-16FF8A1DB62A}" type="presParOf" srcId="{6D4FCFF2-60B2-4BD6-B2C8-4F66B3E52020}" destId="{C834FDC4-EBCF-4E45-BBC3-8B0B3B80F2EF}" srcOrd="0" destOrd="0" presId="urn:microsoft.com/office/officeart/2005/8/layout/hierarchy2"/>
    <dgm:cxn modelId="{84A656FA-BDED-4CE2-8133-BEB18DB33EF4}" type="presParOf" srcId="{9B946D38-A8D0-4B5E-8E03-2226270FAB17}" destId="{7969E82F-C5C6-4B4E-8129-E901B2B546BB}" srcOrd="1" destOrd="0" presId="urn:microsoft.com/office/officeart/2005/8/layout/hierarchy2"/>
    <dgm:cxn modelId="{98AEA7CB-3E0C-4251-B138-EBA6A513252C}" type="presParOf" srcId="{7969E82F-C5C6-4B4E-8129-E901B2B546BB}" destId="{02C5D2F5-FBEE-4027-8D9D-564B88A8D8EE}" srcOrd="0" destOrd="0" presId="urn:microsoft.com/office/officeart/2005/8/layout/hierarchy2"/>
    <dgm:cxn modelId="{09B3227E-67C4-46D7-916D-0DC3FD478B47}" type="presParOf" srcId="{7969E82F-C5C6-4B4E-8129-E901B2B546BB}" destId="{0F36D68E-DECE-42EC-B80E-3C402F3B2B9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AD448D-602D-4AE8-827A-BE7F9B6C424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91495AD-7F54-4313-8AD3-F5D4032470CE}">
      <dgm:prSet phldrT="[Texto]" custT="1"/>
      <dgm:spPr/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noProof="0" dirty="0" smtClean="0"/>
            <a:t>Powder:</a:t>
          </a:r>
          <a:endParaRPr lang="pt-PT" sz="20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dirty="0" err="1" smtClean="0">
              <a:solidFill>
                <a:schemeClr val="tx2"/>
              </a:solidFill>
            </a:rPr>
            <a:t>Austenite</a:t>
          </a:r>
          <a:endParaRPr lang="pt-PT" sz="2000" dirty="0" smtClean="0">
            <a:solidFill>
              <a:schemeClr val="tx2"/>
            </a:solidFill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dirty="0" smtClean="0">
              <a:solidFill>
                <a:schemeClr val="tx2"/>
              </a:solidFill>
            </a:rPr>
            <a:t>Ferrite</a:t>
          </a:r>
        </a:p>
      </dgm:t>
    </dgm:pt>
    <dgm:pt modelId="{04C0AD57-AFDA-40F5-AE98-D56B7B3812A3}" type="parTrans" cxnId="{22A7CE7C-FF49-474F-B44B-1A3E81B405A7}">
      <dgm:prSet/>
      <dgm:spPr/>
      <dgm:t>
        <a:bodyPr/>
        <a:lstStyle/>
        <a:p>
          <a:endParaRPr lang="pt-PT" sz="2000"/>
        </a:p>
      </dgm:t>
    </dgm:pt>
    <dgm:pt modelId="{3FE672C5-886E-4C34-87D6-9BDF6ED10B2B}" type="sibTrans" cxnId="{22A7CE7C-FF49-474F-B44B-1A3E81B405A7}">
      <dgm:prSet/>
      <dgm:spPr/>
      <dgm:t>
        <a:bodyPr/>
        <a:lstStyle/>
        <a:p>
          <a:endParaRPr lang="pt-PT" sz="2000"/>
        </a:p>
      </dgm:t>
    </dgm:pt>
    <dgm:pt modelId="{FC2E0E3B-85B0-4A68-B008-33F4F4D5C13E}">
      <dgm:prSet phldrT="[Texto]" custT="1"/>
      <dgm:spPr/>
      <dgm:t>
        <a:bodyPr/>
        <a:lstStyle/>
        <a:p>
          <a:r>
            <a:rPr lang="pt-PT" sz="2000" dirty="0" smtClean="0"/>
            <a:t>Cracks</a:t>
          </a:r>
          <a:endParaRPr lang="pt-PT" sz="2000" dirty="0"/>
        </a:p>
      </dgm:t>
    </dgm:pt>
    <dgm:pt modelId="{350A8B89-5EEA-4AF1-9138-F5347C52D2DD}" type="parTrans" cxnId="{763A95D5-A638-420D-9A06-858C4EC6E902}">
      <dgm:prSet custT="1"/>
      <dgm:spPr/>
      <dgm:t>
        <a:bodyPr/>
        <a:lstStyle/>
        <a:p>
          <a:endParaRPr lang="pt-PT" sz="2000"/>
        </a:p>
      </dgm:t>
    </dgm:pt>
    <dgm:pt modelId="{9879B0D3-0C33-4B9B-9C01-9A8D4A17EF32}" type="sibTrans" cxnId="{763A95D5-A638-420D-9A06-858C4EC6E902}">
      <dgm:prSet/>
      <dgm:spPr/>
      <dgm:t>
        <a:bodyPr/>
        <a:lstStyle/>
        <a:p>
          <a:endParaRPr lang="pt-PT" sz="2000"/>
        </a:p>
      </dgm:t>
    </dgm:pt>
    <dgm:pt modelId="{44E3799D-96A7-4C50-8F8F-EA847D2EC655}">
      <dgm:prSet custT="1"/>
      <dgm:spPr/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noProof="0" dirty="0" smtClean="0">
              <a:sym typeface="Symbol"/>
            </a:rPr>
            <a:t>Compact </a:t>
          </a:r>
          <a:r>
            <a:rPr lang="en-GB" sz="2000" u="sng" noProof="0" dirty="0" smtClean="0">
              <a:sym typeface="Symbol"/>
            </a:rPr>
            <a:t>periphery</a:t>
          </a:r>
          <a:r>
            <a:rPr lang="en-GB" sz="2000" noProof="0" dirty="0" smtClean="0">
              <a:sym typeface="Symbol"/>
            </a:rPr>
            <a:t>: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noProof="0" dirty="0" smtClean="0">
              <a:solidFill>
                <a:schemeClr val="tx2"/>
              </a:solidFill>
              <a:sym typeface="Symbol"/>
            </a:rPr>
            <a:t>Austenite / Ferrite</a:t>
          </a:r>
          <a:endParaRPr lang="pt-PT" sz="2000" noProof="0" dirty="0" smtClean="0">
            <a:solidFill>
              <a:schemeClr val="tx2"/>
            </a:solidFill>
          </a:endParaRPr>
        </a:p>
      </dgm:t>
    </dgm:pt>
    <dgm:pt modelId="{15C61776-744C-4782-BD4E-399A344B9F08}" type="parTrans" cxnId="{8500A124-B8D1-448E-BA19-F157F339A240}">
      <dgm:prSet/>
      <dgm:spPr/>
      <dgm:t>
        <a:bodyPr/>
        <a:lstStyle/>
        <a:p>
          <a:endParaRPr lang="pt-PT"/>
        </a:p>
      </dgm:t>
    </dgm:pt>
    <dgm:pt modelId="{46B30C24-E3E6-4909-B538-8D00144F0838}" type="sibTrans" cxnId="{8500A124-B8D1-448E-BA19-F157F339A240}">
      <dgm:prSet/>
      <dgm:spPr/>
      <dgm:t>
        <a:bodyPr/>
        <a:lstStyle/>
        <a:p>
          <a:endParaRPr lang="pt-PT"/>
        </a:p>
      </dgm:t>
    </dgm:pt>
    <dgm:pt modelId="{6F31A74D-73D1-46DB-8F3F-3F7CB3CC0174}">
      <dgm:prSet custT="1"/>
      <dgm:spPr/>
      <dgm:t>
        <a:bodyPr/>
        <a:lstStyle/>
        <a:p>
          <a:r>
            <a:rPr lang="pt-PT" sz="2000" dirty="0" err="1" smtClean="0"/>
            <a:t>Compact</a:t>
          </a:r>
          <a:r>
            <a:rPr lang="pt-PT" sz="2000" dirty="0" smtClean="0"/>
            <a:t>  </a:t>
          </a:r>
          <a:r>
            <a:rPr lang="pt-PT" sz="2000" u="sng" dirty="0" smtClean="0"/>
            <a:t>centre</a:t>
          </a:r>
          <a:r>
            <a:rPr lang="pt-PT" sz="2000" dirty="0" smtClean="0"/>
            <a:t>:</a:t>
          </a:r>
        </a:p>
        <a:p>
          <a:r>
            <a:rPr lang="pt-PT" sz="2000" dirty="0" err="1" smtClean="0">
              <a:solidFill>
                <a:schemeClr val="tx2"/>
              </a:solidFill>
            </a:rPr>
            <a:t>Austenite</a:t>
          </a:r>
          <a:endParaRPr lang="pt-PT" sz="2000" dirty="0">
            <a:solidFill>
              <a:schemeClr val="tx2"/>
            </a:solidFill>
          </a:endParaRPr>
        </a:p>
      </dgm:t>
    </dgm:pt>
    <dgm:pt modelId="{91E2EE38-6560-40FB-8EF7-AA618650DBD9}" type="parTrans" cxnId="{3028E979-C046-4F85-8655-D0E07E513C50}">
      <dgm:prSet/>
      <dgm:spPr/>
      <dgm:t>
        <a:bodyPr/>
        <a:lstStyle/>
        <a:p>
          <a:endParaRPr lang="pt-PT"/>
        </a:p>
      </dgm:t>
    </dgm:pt>
    <dgm:pt modelId="{EB18540D-18D6-463E-8BC1-7154FB5E7023}" type="sibTrans" cxnId="{3028E979-C046-4F85-8655-D0E07E513C50}">
      <dgm:prSet/>
      <dgm:spPr/>
      <dgm:t>
        <a:bodyPr/>
        <a:lstStyle/>
        <a:p>
          <a:endParaRPr lang="pt-PT"/>
        </a:p>
      </dgm:t>
    </dgm:pt>
    <dgm:pt modelId="{EA7AC8B1-61EA-47FC-8BF3-8F3CA4DD1E4B}" type="pres">
      <dgm:prSet presAssocID="{0CAD448D-602D-4AE8-827A-BE7F9B6C42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DC0CC54-7C72-40DD-B5BA-78E6E5FCE1B9}" type="pres">
      <dgm:prSet presAssocID="{191495AD-7F54-4313-8AD3-F5D4032470CE}" presName="root1" presStyleCnt="0"/>
      <dgm:spPr/>
    </dgm:pt>
    <dgm:pt modelId="{51732CD3-BC62-462E-B8FE-F4FC2E907BEB}" type="pres">
      <dgm:prSet presAssocID="{191495AD-7F54-4313-8AD3-F5D4032470CE}" presName="LevelOneTextNode" presStyleLbl="node0" presStyleIdx="0" presStyleCnt="1" custScaleX="126081" custScaleY="126856" custLinFactNeighborX="1068" custLinFactNeighborY="-1055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7FC2F9A-6B79-4323-870D-8CD6514C91B3}" type="pres">
      <dgm:prSet presAssocID="{191495AD-7F54-4313-8AD3-F5D4032470CE}" presName="level2hierChild" presStyleCnt="0"/>
      <dgm:spPr/>
    </dgm:pt>
    <dgm:pt modelId="{12D4CBE4-CD98-42E8-B300-8F9DF4CB5C1E}" type="pres">
      <dgm:prSet presAssocID="{350A8B89-5EEA-4AF1-9138-F5347C52D2DD}" presName="conn2-1" presStyleLbl="parChTrans1D2" presStyleIdx="0" presStyleCnt="1"/>
      <dgm:spPr/>
      <dgm:t>
        <a:bodyPr/>
        <a:lstStyle/>
        <a:p>
          <a:endParaRPr lang="pt-PT"/>
        </a:p>
      </dgm:t>
    </dgm:pt>
    <dgm:pt modelId="{4AD6EC78-54AD-4B41-A400-DD2570653C7E}" type="pres">
      <dgm:prSet presAssocID="{350A8B89-5EEA-4AF1-9138-F5347C52D2DD}" presName="connTx" presStyleLbl="parChTrans1D2" presStyleIdx="0" presStyleCnt="1"/>
      <dgm:spPr/>
      <dgm:t>
        <a:bodyPr/>
        <a:lstStyle/>
        <a:p>
          <a:endParaRPr lang="pt-PT"/>
        </a:p>
      </dgm:t>
    </dgm:pt>
    <dgm:pt modelId="{8C476494-0EDF-4E75-9590-345032CBAD61}" type="pres">
      <dgm:prSet presAssocID="{FC2E0E3B-85B0-4A68-B008-33F4F4D5C13E}" presName="root2" presStyleCnt="0"/>
      <dgm:spPr/>
    </dgm:pt>
    <dgm:pt modelId="{2BF900F9-3C5A-422C-9A02-B47D17B301D5}" type="pres">
      <dgm:prSet presAssocID="{FC2E0E3B-85B0-4A68-B008-33F4F4D5C13E}" presName="LevelTwoTextNode" presStyleLbl="node2" presStyleIdx="0" presStyleCnt="1" custScaleX="71467" custScaleY="62617" custLinFactNeighborX="14288" custLinFactNeighborY="-1275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B946D38-A8D0-4B5E-8E03-2226270FAB17}" type="pres">
      <dgm:prSet presAssocID="{FC2E0E3B-85B0-4A68-B008-33F4F4D5C13E}" presName="level3hierChild" presStyleCnt="0"/>
      <dgm:spPr/>
    </dgm:pt>
    <dgm:pt modelId="{6D4FCFF2-60B2-4BD6-B2C8-4F66B3E52020}" type="pres">
      <dgm:prSet presAssocID="{15C61776-744C-4782-BD4E-399A344B9F08}" presName="conn2-1" presStyleLbl="parChTrans1D3" presStyleIdx="0" presStyleCnt="2"/>
      <dgm:spPr/>
      <dgm:t>
        <a:bodyPr/>
        <a:lstStyle/>
        <a:p>
          <a:endParaRPr lang="pt-PT"/>
        </a:p>
      </dgm:t>
    </dgm:pt>
    <dgm:pt modelId="{C834FDC4-EBCF-4E45-BBC3-8B0B3B80F2EF}" type="pres">
      <dgm:prSet presAssocID="{15C61776-744C-4782-BD4E-399A344B9F08}" presName="connTx" presStyleLbl="parChTrans1D3" presStyleIdx="0" presStyleCnt="2"/>
      <dgm:spPr/>
      <dgm:t>
        <a:bodyPr/>
        <a:lstStyle/>
        <a:p>
          <a:endParaRPr lang="pt-PT"/>
        </a:p>
      </dgm:t>
    </dgm:pt>
    <dgm:pt modelId="{7969E82F-C5C6-4B4E-8129-E901B2B546BB}" type="pres">
      <dgm:prSet presAssocID="{44E3799D-96A7-4C50-8F8F-EA847D2EC655}" presName="root2" presStyleCnt="0"/>
      <dgm:spPr/>
    </dgm:pt>
    <dgm:pt modelId="{02C5D2F5-FBEE-4027-8D9D-564B88A8D8EE}" type="pres">
      <dgm:prSet presAssocID="{44E3799D-96A7-4C50-8F8F-EA847D2EC655}" presName="LevelTwoTextNode" presStyleLbl="node3" presStyleIdx="0" presStyleCnt="2" custScaleX="162839" custScaleY="76759" custLinFactNeighborX="4682" custLinFactNeighborY="149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F36D68E-DECE-42EC-B80E-3C402F3B2B9D}" type="pres">
      <dgm:prSet presAssocID="{44E3799D-96A7-4C50-8F8F-EA847D2EC655}" presName="level3hierChild" presStyleCnt="0"/>
      <dgm:spPr/>
    </dgm:pt>
    <dgm:pt modelId="{FE8C25F2-3DA9-413B-A24E-2030137FE6D4}" type="pres">
      <dgm:prSet presAssocID="{91E2EE38-6560-40FB-8EF7-AA618650DBD9}" presName="conn2-1" presStyleLbl="parChTrans1D3" presStyleIdx="1" presStyleCnt="2"/>
      <dgm:spPr/>
      <dgm:t>
        <a:bodyPr/>
        <a:lstStyle/>
        <a:p>
          <a:endParaRPr lang="pt-PT"/>
        </a:p>
      </dgm:t>
    </dgm:pt>
    <dgm:pt modelId="{85D1FF73-B9CE-44A9-8FC3-AC5C60FD6795}" type="pres">
      <dgm:prSet presAssocID="{91E2EE38-6560-40FB-8EF7-AA618650DBD9}" presName="connTx" presStyleLbl="parChTrans1D3" presStyleIdx="1" presStyleCnt="2"/>
      <dgm:spPr/>
      <dgm:t>
        <a:bodyPr/>
        <a:lstStyle/>
        <a:p>
          <a:endParaRPr lang="pt-PT"/>
        </a:p>
      </dgm:t>
    </dgm:pt>
    <dgm:pt modelId="{9A1D58BB-6B3B-4C0D-8EE1-4BAB790A8A6D}" type="pres">
      <dgm:prSet presAssocID="{6F31A74D-73D1-46DB-8F3F-3F7CB3CC0174}" presName="root2" presStyleCnt="0"/>
      <dgm:spPr/>
    </dgm:pt>
    <dgm:pt modelId="{22EF4455-B0C8-4867-BD72-F17AB4DD0C33}" type="pres">
      <dgm:prSet presAssocID="{6F31A74D-73D1-46DB-8F3F-3F7CB3CC0174}" presName="LevelTwoTextNode" presStyleLbl="node3" presStyleIdx="1" presStyleCnt="2" custScaleX="116564" custLinFactNeighborX="52623" custLinFactNeighborY="2151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B9918DBC-73B2-4276-975E-74800A2F7A85}" type="pres">
      <dgm:prSet presAssocID="{6F31A74D-73D1-46DB-8F3F-3F7CB3CC0174}" presName="level3hierChild" presStyleCnt="0"/>
      <dgm:spPr/>
    </dgm:pt>
  </dgm:ptLst>
  <dgm:cxnLst>
    <dgm:cxn modelId="{8DF3B5FE-C650-4D96-B135-FAB0733D7C1D}" type="presOf" srcId="{350A8B89-5EEA-4AF1-9138-F5347C52D2DD}" destId="{4AD6EC78-54AD-4B41-A400-DD2570653C7E}" srcOrd="1" destOrd="0" presId="urn:microsoft.com/office/officeart/2005/8/layout/hierarchy2"/>
    <dgm:cxn modelId="{35BF4E14-9E0C-4545-8ED8-01AA0F68470D}" type="presOf" srcId="{44E3799D-96A7-4C50-8F8F-EA847D2EC655}" destId="{02C5D2F5-FBEE-4027-8D9D-564B88A8D8EE}" srcOrd="0" destOrd="0" presId="urn:microsoft.com/office/officeart/2005/8/layout/hierarchy2"/>
    <dgm:cxn modelId="{763A95D5-A638-420D-9A06-858C4EC6E902}" srcId="{191495AD-7F54-4313-8AD3-F5D4032470CE}" destId="{FC2E0E3B-85B0-4A68-B008-33F4F4D5C13E}" srcOrd="0" destOrd="0" parTransId="{350A8B89-5EEA-4AF1-9138-F5347C52D2DD}" sibTransId="{9879B0D3-0C33-4B9B-9C01-9A8D4A17EF32}"/>
    <dgm:cxn modelId="{2EA16C15-01AE-49C1-BE11-6A19EC2B874E}" type="presOf" srcId="{350A8B89-5EEA-4AF1-9138-F5347C52D2DD}" destId="{12D4CBE4-CD98-42E8-B300-8F9DF4CB5C1E}" srcOrd="0" destOrd="0" presId="urn:microsoft.com/office/officeart/2005/8/layout/hierarchy2"/>
    <dgm:cxn modelId="{BC98ED0F-9ADF-4E1F-A202-C3145BF2CFA6}" type="presOf" srcId="{91E2EE38-6560-40FB-8EF7-AA618650DBD9}" destId="{FE8C25F2-3DA9-413B-A24E-2030137FE6D4}" srcOrd="0" destOrd="0" presId="urn:microsoft.com/office/officeart/2005/8/layout/hierarchy2"/>
    <dgm:cxn modelId="{9CFFA3DD-1B44-4DC8-BDA6-D149F5BFE8E5}" type="presOf" srcId="{0CAD448D-602D-4AE8-827A-BE7F9B6C4247}" destId="{EA7AC8B1-61EA-47FC-8BF3-8F3CA4DD1E4B}" srcOrd="0" destOrd="0" presId="urn:microsoft.com/office/officeart/2005/8/layout/hierarchy2"/>
    <dgm:cxn modelId="{5319DA9F-7E63-48EB-B8E2-B89F3CE5EE68}" type="presOf" srcId="{191495AD-7F54-4313-8AD3-F5D4032470CE}" destId="{51732CD3-BC62-462E-B8FE-F4FC2E907BEB}" srcOrd="0" destOrd="0" presId="urn:microsoft.com/office/officeart/2005/8/layout/hierarchy2"/>
    <dgm:cxn modelId="{AECD8BA9-5ACB-4D53-9ECC-06BE2283F823}" type="presOf" srcId="{FC2E0E3B-85B0-4A68-B008-33F4F4D5C13E}" destId="{2BF900F9-3C5A-422C-9A02-B47D17B301D5}" srcOrd="0" destOrd="0" presId="urn:microsoft.com/office/officeart/2005/8/layout/hierarchy2"/>
    <dgm:cxn modelId="{F47C4C08-14B9-47D4-AB51-DAFFDD503FCA}" type="presOf" srcId="{91E2EE38-6560-40FB-8EF7-AA618650DBD9}" destId="{85D1FF73-B9CE-44A9-8FC3-AC5C60FD6795}" srcOrd="1" destOrd="0" presId="urn:microsoft.com/office/officeart/2005/8/layout/hierarchy2"/>
    <dgm:cxn modelId="{3028E979-C046-4F85-8655-D0E07E513C50}" srcId="{FC2E0E3B-85B0-4A68-B008-33F4F4D5C13E}" destId="{6F31A74D-73D1-46DB-8F3F-3F7CB3CC0174}" srcOrd="1" destOrd="0" parTransId="{91E2EE38-6560-40FB-8EF7-AA618650DBD9}" sibTransId="{EB18540D-18D6-463E-8BC1-7154FB5E7023}"/>
    <dgm:cxn modelId="{19D0B0C6-C11A-4A16-9774-D878D4F3BE97}" type="presOf" srcId="{15C61776-744C-4782-BD4E-399A344B9F08}" destId="{6D4FCFF2-60B2-4BD6-B2C8-4F66B3E52020}" srcOrd="0" destOrd="0" presId="urn:microsoft.com/office/officeart/2005/8/layout/hierarchy2"/>
    <dgm:cxn modelId="{3099FA5C-7D51-4F42-B097-CAE231E35BA5}" type="presOf" srcId="{6F31A74D-73D1-46DB-8F3F-3F7CB3CC0174}" destId="{22EF4455-B0C8-4867-BD72-F17AB4DD0C33}" srcOrd="0" destOrd="0" presId="urn:microsoft.com/office/officeart/2005/8/layout/hierarchy2"/>
    <dgm:cxn modelId="{22A7CE7C-FF49-474F-B44B-1A3E81B405A7}" srcId="{0CAD448D-602D-4AE8-827A-BE7F9B6C4247}" destId="{191495AD-7F54-4313-8AD3-F5D4032470CE}" srcOrd="0" destOrd="0" parTransId="{04C0AD57-AFDA-40F5-AE98-D56B7B3812A3}" sibTransId="{3FE672C5-886E-4C34-87D6-9BDF6ED10B2B}"/>
    <dgm:cxn modelId="{FACC98C1-0295-43EE-9CF9-654632D21863}" type="presOf" srcId="{15C61776-744C-4782-BD4E-399A344B9F08}" destId="{C834FDC4-EBCF-4E45-BBC3-8B0B3B80F2EF}" srcOrd="1" destOrd="0" presId="urn:microsoft.com/office/officeart/2005/8/layout/hierarchy2"/>
    <dgm:cxn modelId="{8500A124-B8D1-448E-BA19-F157F339A240}" srcId="{FC2E0E3B-85B0-4A68-B008-33F4F4D5C13E}" destId="{44E3799D-96A7-4C50-8F8F-EA847D2EC655}" srcOrd="0" destOrd="0" parTransId="{15C61776-744C-4782-BD4E-399A344B9F08}" sibTransId="{46B30C24-E3E6-4909-B538-8D00144F0838}"/>
    <dgm:cxn modelId="{719B1A69-B5F6-4C17-8F95-85562A92BEE9}" type="presParOf" srcId="{EA7AC8B1-61EA-47FC-8BF3-8F3CA4DD1E4B}" destId="{7DC0CC54-7C72-40DD-B5BA-78E6E5FCE1B9}" srcOrd="0" destOrd="0" presId="urn:microsoft.com/office/officeart/2005/8/layout/hierarchy2"/>
    <dgm:cxn modelId="{5D60556A-4829-43C7-A489-12E55BB07877}" type="presParOf" srcId="{7DC0CC54-7C72-40DD-B5BA-78E6E5FCE1B9}" destId="{51732CD3-BC62-462E-B8FE-F4FC2E907BEB}" srcOrd="0" destOrd="0" presId="urn:microsoft.com/office/officeart/2005/8/layout/hierarchy2"/>
    <dgm:cxn modelId="{35050909-3E7F-4773-9E41-1EDF1FE11325}" type="presParOf" srcId="{7DC0CC54-7C72-40DD-B5BA-78E6E5FCE1B9}" destId="{47FC2F9A-6B79-4323-870D-8CD6514C91B3}" srcOrd="1" destOrd="0" presId="urn:microsoft.com/office/officeart/2005/8/layout/hierarchy2"/>
    <dgm:cxn modelId="{D4483CFC-CF46-4AEA-B8AB-B84113DF347A}" type="presParOf" srcId="{47FC2F9A-6B79-4323-870D-8CD6514C91B3}" destId="{12D4CBE4-CD98-42E8-B300-8F9DF4CB5C1E}" srcOrd="0" destOrd="0" presId="urn:microsoft.com/office/officeart/2005/8/layout/hierarchy2"/>
    <dgm:cxn modelId="{295A72FF-3811-4EEB-B08F-9AA39F7677B7}" type="presParOf" srcId="{12D4CBE4-CD98-42E8-B300-8F9DF4CB5C1E}" destId="{4AD6EC78-54AD-4B41-A400-DD2570653C7E}" srcOrd="0" destOrd="0" presId="urn:microsoft.com/office/officeart/2005/8/layout/hierarchy2"/>
    <dgm:cxn modelId="{4CA51B6B-9BB1-4EFB-9420-EC787793F9F3}" type="presParOf" srcId="{47FC2F9A-6B79-4323-870D-8CD6514C91B3}" destId="{8C476494-0EDF-4E75-9590-345032CBAD61}" srcOrd="1" destOrd="0" presId="urn:microsoft.com/office/officeart/2005/8/layout/hierarchy2"/>
    <dgm:cxn modelId="{B3E31ECC-E81D-4ACE-B329-12A9E509EC9E}" type="presParOf" srcId="{8C476494-0EDF-4E75-9590-345032CBAD61}" destId="{2BF900F9-3C5A-422C-9A02-B47D17B301D5}" srcOrd="0" destOrd="0" presId="urn:microsoft.com/office/officeart/2005/8/layout/hierarchy2"/>
    <dgm:cxn modelId="{2F55D016-86D4-45EB-91C2-EAE95C700AB4}" type="presParOf" srcId="{8C476494-0EDF-4E75-9590-345032CBAD61}" destId="{9B946D38-A8D0-4B5E-8E03-2226270FAB17}" srcOrd="1" destOrd="0" presId="urn:microsoft.com/office/officeart/2005/8/layout/hierarchy2"/>
    <dgm:cxn modelId="{CA6C43A4-285B-498F-8818-4EE7CCFE1657}" type="presParOf" srcId="{9B946D38-A8D0-4B5E-8E03-2226270FAB17}" destId="{6D4FCFF2-60B2-4BD6-B2C8-4F66B3E52020}" srcOrd="0" destOrd="0" presId="urn:microsoft.com/office/officeart/2005/8/layout/hierarchy2"/>
    <dgm:cxn modelId="{175714DF-7B99-4AD9-8C01-C5D3B2891D82}" type="presParOf" srcId="{6D4FCFF2-60B2-4BD6-B2C8-4F66B3E52020}" destId="{C834FDC4-EBCF-4E45-BBC3-8B0B3B80F2EF}" srcOrd="0" destOrd="0" presId="urn:microsoft.com/office/officeart/2005/8/layout/hierarchy2"/>
    <dgm:cxn modelId="{DF531BF8-BF8D-4D2D-BC51-BF5942C5CED5}" type="presParOf" srcId="{9B946D38-A8D0-4B5E-8E03-2226270FAB17}" destId="{7969E82F-C5C6-4B4E-8129-E901B2B546BB}" srcOrd="1" destOrd="0" presId="urn:microsoft.com/office/officeart/2005/8/layout/hierarchy2"/>
    <dgm:cxn modelId="{D28443BE-7924-4821-BA15-4F011C3CCE2E}" type="presParOf" srcId="{7969E82F-C5C6-4B4E-8129-E901B2B546BB}" destId="{02C5D2F5-FBEE-4027-8D9D-564B88A8D8EE}" srcOrd="0" destOrd="0" presId="urn:microsoft.com/office/officeart/2005/8/layout/hierarchy2"/>
    <dgm:cxn modelId="{F37CDA24-B105-4BAE-96BD-42150A620739}" type="presParOf" srcId="{7969E82F-C5C6-4B4E-8129-E901B2B546BB}" destId="{0F36D68E-DECE-42EC-B80E-3C402F3B2B9D}" srcOrd="1" destOrd="0" presId="urn:microsoft.com/office/officeart/2005/8/layout/hierarchy2"/>
    <dgm:cxn modelId="{80E10739-1A16-496A-A4A3-019580069B02}" type="presParOf" srcId="{9B946D38-A8D0-4B5E-8E03-2226270FAB17}" destId="{FE8C25F2-3DA9-413B-A24E-2030137FE6D4}" srcOrd="2" destOrd="0" presId="urn:microsoft.com/office/officeart/2005/8/layout/hierarchy2"/>
    <dgm:cxn modelId="{F00BD3F0-8E95-4248-A22A-BD3F53A48939}" type="presParOf" srcId="{FE8C25F2-3DA9-413B-A24E-2030137FE6D4}" destId="{85D1FF73-B9CE-44A9-8FC3-AC5C60FD6795}" srcOrd="0" destOrd="0" presId="urn:microsoft.com/office/officeart/2005/8/layout/hierarchy2"/>
    <dgm:cxn modelId="{91680CC2-1B6D-4119-859F-DCCC73F73843}" type="presParOf" srcId="{9B946D38-A8D0-4B5E-8E03-2226270FAB17}" destId="{9A1D58BB-6B3B-4C0D-8EE1-4BAB790A8A6D}" srcOrd="3" destOrd="0" presId="urn:microsoft.com/office/officeart/2005/8/layout/hierarchy2"/>
    <dgm:cxn modelId="{AF73F203-843A-49E6-84A6-B319D4B6D254}" type="presParOf" srcId="{9A1D58BB-6B3B-4C0D-8EE1-4BAB790A8A6D}" destId="{22EF4455-B0C8-4867-BD72-F17AB4DD0C33}" srcOrd="0" destOrd="0" presId="urn:microsoft.com/office/officeart/2005/8/layout/hierarchy2"/>
    <dgm:cxn modelId="{1983367E-E623-44A7-BDDC-117E036906FC}" type="presParOf" srcId="{9A1D58BB-6B3B-4C0D-8EE1-4BAB790A8A6D}" destId="{B9918DBC-73B2-4276-975E-74800A2F7A8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AD448D-602D-4AE8-827A-BE7F9B6C424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91495AD-7F54-4313-8AD3-F5D4032470CE}">
      <dgm:prSet phldrT="[Texto]" custT="1"/>
      <dgm:spPr/>
      <dgm:t>
        <a:bodyPr/>
        <a:lstStyle/>
        <a:p>
          <a:r>
            <a:rPr lang="en-GB" sz="2000" noProof="0" dirty="0" smtClean="0"/>
            <a:t>Powder:</a:t>
          </a:r>
          <a:endParaRPr lang="pt-PT" sz="2000" dirty="0" smtClean="0"/>
        </a:p>
        <a:p>
          <a:r>
            <a:rPr lang="pt-PT" sz="2000" dirty="0" smtClean="0">
              <a:solidFill>
                <a:schemeClr val="tx2"/>
              </a:solidFill>
            </a:rPr>
            <a:t>Ferrite</a:t>
          </a:r>
        </a:p>
        <a:p>
          <a:r>
            <a:rPr lang="pt-PT" sz="2000" dirty="0" err="1" smtClean="0">
              <a:solidFill>
                <a:schemeClr val="tx2"/>
              </a:solidFill>
            </a:rPr>
            <a:t>Austenite</a:t>
          </a:r>
          <a:endParaRPr lang="pt-PT" sz="2000" dirty="0">
            <a:solidFill>
              <a:schemeClr val="tx2"/>
            </a:solidFill>
          </a:endParaRPr>
        </a:p>
      </dgm:t>
    </dgm:pt>
    <dgm:pt modelId="{04C0AD57-AFDA-40F5-AE98-D56B7B3812A3}" type="parTrans" cxnId="{22A7CE7C-FF49-474F-B44B-1A3E81B405A7}">
      <dgm:prSet/>
      <dgm:spPr/>
      <dgm:t>
        <a:bodyPr/>
        <a:lstStyle/>
        <a:p>
          <a:endParaRPr lang="pt-PT" sz="2000"/>
        </a:p>
      </dgm:t>
    </dgm:pt>
    <dgm:pt modelId="{3FE672C5-886E-4C34-87D6-9BDF6ED10B2B}" type="sibTrans" cxnId="{22A7CE7C-FF49-474F-B44B-1A3E81B405A7}">
      <dgm:prSet/>
      <dgm:spPr/>
      <dgm:t>
        <a:bodyPr/>
        <a:lstStyle/>
        <a:p>
          <a:endParaRPr lang="pt-PT" sz="2000"/>
        </a:p>
      </dgm:t>
    </dgm:pt>
    <dgm:pt modelId="{FC2E0E3B-85B0-4A68-B008-33F4F4D5C13E}">
      <dgm:prSet phldrT="[Texto]" custT="1"/>
      <dgm:spPr/>
      <dgm:t>
        <a:bodyPr/>
        <a:lstStyle/>
        <a:p>
          <a:r>
            <a:rPr lang="pt-PT" sz="2000" dirty="0" smtClean="0"/>
            <a:t>Cracks</a:t>
          </a:r>
          <a:endParaRPr lang="pt-PT" sz="2000" dirty="0"/>
        </a:p>
      </dgm:t>
    </dgm:pt>
    <dgm:pt modelId="{350A8B89-5EEA-4AF1-9138-F5347C52D2DD}" type="parTrans" cxnId="{763A95D5-A638-420D-9A06-858C4EC6E902}">
      <dgm:prSet custT="1"/>
      <dgm:spPr/>
      <dgm:t>
        <a:bodyPr/>
        <a:lstStyle/>
        <a:p>
          <a:endParaRPr lang="pt-PT" sz="2000"/>
        </a:p>
      </dgm:t>
    </dgm:pt>
    <dgm:pt modelId="{9879B0D3-0C33-4B9B-9C01-9A8D4A17EF32}" type="sibTrans" cxnId="{763A95D5-A638-420D-9A06-858C4EC6E902}">
      <dgm:prSet/>
      <dgm:spPr/>
      <dgm:t>
        <a:bodyPr/>
        <a:lstStyle/>
        <a:p>
          <a:endParaRPr lang="pt-PT" sz="2000"/>
        </a:p>
      </dgm:t>
    </dgm:pt>
    <dgm:pt modelId="{44E3799D-96A7-4C50-8F8F-EA847D2EC655}">
      <dgm:prSet custT="1"/>
      <dgm:spPr/>
      <dgm:t>
        <a:bodyPr/>
        <a:lstStyle/>
        <a:p>
          <a:r>
            <a:rPr lang="en-GB" sz="2000" noProof="0" dirty="0" smtClean="0">
              <a:sym typeface="Symbol"/>
            </a:rPr>
            <a:t>Compact:</a:t>
          </a:r>
        </a:p>
        <a:p>
          <a:r>
            <a:rPr lang="en-GB" sz="2000" noProof="0" dirty="0" smtClean="0">
              <a:solidFill>
                <a:schemeClr val="tx2"/>
              </a:solidFill>
              <a:sym typeface="Symbol"/>
            </a:rPr>
            <a:t>Ferrite</a:t>
          </a:r>
        </a:p>
        <a:p>
          <a:r>
            <a:rPr lang="en-GB" sz="2000" noProof="0" dirty="0" smtClean="0">
              <a:solidFill>
                <a:schemeClr val="tx2"/>
              </a:solidFill>
              <a:sym typeface="Symbol"/>
            </a:rPr>
            <a:t>Austenite </a:t>
          </a:r>
          <a:endParaRPr lang="pt-PT" sz="2000" noProof="0" dirty="0" smtClean="0">
            <a:solidFill>
              <a:schemeClr val="tx2"/>
            </a:solidFill>
          </a:endParaRPr>
        </a:p>
      </dgm:t>
    </dgm:pt>
    <dgm:pt modelId="{15C61776-744C-4782-BD4E-399A344B9F08}" type="parTrans" cxnId="{8500A124-B8D1-448E-BA19-F157F339A240}">
      <dgm:prSet/>
      <dgm:spPr/>
      <dgm:t>
        <a:bodyPr/>
        <a:lstStyle/>
        <a:p>
          <a:endParaRPr lang="pt-PT"/>
        </a:p>
      </dgm:t>
    </dgm:pt>
    <dgm:pt modelId="{46B30C24-E3E6-4909-B538-8D00144F0838}" type="sibTrans" cxnId="{8500A124-B8D1-448E-BA19-F157F339A240}">
      <dgm:prSet/>
      <dgm:spPr/>
      <dgm:t>
        <a:bodyPr/>
        <a:lstStyle/>
        <a:p>
          <a:endParaRPr lang="pt-PT"/>
        </a:p>
      </dgm:t>
    </dgm:pt>
    <dgm:pt modelId="{EA7AC8B1-61EA-47FC-8BF3-8F3CA4DD1E4B}" type="pres">
      <dgm:prSet presAssocID="{0CAD448D-602D-4AE8-827A-BE7F9B6C42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DC0CC54-7C72-40DD-B5BA-78E6E5FCE1B9}" type="pres">
      <dgm:prSet presAssocID="{191495AD-7F54-4313-8AD3-F5D4032470CE}" presName="root1" presStyleCnt="0"/>
      <dgm:spPr/>
    </dgm:pt>
    <dgm:pt modelId="{51732CD3-BC62-462E-B8FE-F4FC2E907BEB}" type="pres">
      <dgm:prSet presAssocID="{191495AD-7F54-4313-8AD3-F5D4032470CE}" presName="LevelOneTextNode" presStyleLbl="node0" presStyleIdx="0" presStyleCnt="1" custScaleX="126081" custScaleY="12685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7FC2F9A-6B79-4323-870D-8CD6514C91B3}" type="pres">
      <dgm:prSet presAssocID="{191495AD-7F54-4313-8AD3-F5D4032470CE}" presName="level2hierChild" presStyleCnt="0"/>
      <dgm:spPr/>
    </dgm:pt>
    <dgm:pt modelId="{12D4CBE4-CD98-42E8-B300-8F9DF4CB5C1E}" type="pres">
      <dgm:prSet presAssocID="{350A8B89-5EEA-4AF1-9138-F5347C52D2DD}" presName="conn2-1" presStyleLbl="parChTrans1D2" presStyleIdx="0" presStyleCnt="1"/>
      <dgm:spPr/>
      <dgm:t>
        <a:bodyPr/>
        <a:lstStyle/>
        <a:p>
          <a:endParaRPr lang="pt-PT"/>
        </a:p>
      </dgm:t>
    </dgm:pt>
    <dgm:pt modelId="{4AD6EC78-54AD-4B41-A400-DD2570653C7E}" type="pres">
      <dgm:prSet presAssocID="{350A8B89-5EEA-4AF1-9138-F5347C52D2DD}" presName="connTx" presStyleLbl="parChTrans1D2" presStyleIdx="0" presStyleCnt="1"/>
      <dgm:spPr/>
      <dgm:t>
        <a:bodyPr/>
        <a:lstStyle/>
        <a:p>
          <a:endParaRPr lang="pt-PT"/>
        </a:p>
      </dgm:t>
    </dgm:pt>
    <dgm:pt modelId="{8C476494-0EDF-4E75-9590-345032CBAD61}" type="pres">
      <dgm:prSet presAssocID="{FC2E0E3B-85B0-4A68-B008-33F4F4D5C13E}" presName="root2" presStyleCnt="0"/>
      <dgm:spPr/>
    </dgm:pt>
    <dgm:pt modelId="{2BF900F9-3C5A-422C-9A02-B47D17B301D5}" type="pres">
      <dgm:prSet presAssocID="{FC2E0E3B-85B0-4A68-B008-33F4F4D5C13E}" presName="LevelTwoTextNode" presStyleLbl="node2" presStyleIdx="0" presStyleCnt="1" custScaleX="71467" custScaleY="6261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B946D38-A8D0-4B5E-8E03-2226270FAB17}" type="pres">
      <dgm:prSet presAssocID="{FC2E0E3B-85B0-4A68-B008-33F4F4D5C13E}" presName="level3hierChild" presStyleCnt="0"/>
      <dgm:spPr/>
    </dgm:pt>
    <dgm:pt modelId="{6D4FCFF2-60B2-4BD6-B2C8-4F66B3E52020}" type="pres">
      <dgm:prSet presAssocID="{15C61776-744C-4782-BD4E-399A344B9F08}" presName="conn2-1" presStyleLbl="parChTrans1D3" presStyleIdx="0" presStyleCnt="1"/>
      <dgm:spPr/>
      <dgm:t>
        <a:bodyPr/>
        <a:lstStyle/>
        <a:p>
          <a:endParaRPr lang="pt-PT"/>
        </a:p>
      </dgm:t>
    </dgm:pt>
    <dgm:pt modelId="{C834FDC4-EBCF-4E45-BBC3-8B0B3B80F2EF}" type="pres">
      <dgm:prSet presAssocID="{15C61776-744C-4782-BD4E-399A344B9F08}" presName="connTx" presStyleLbl="parChTrans1D3" presStyleIdx="0" presStyleCnt="1"/>
      <dgm:spPr/>
      <dgm:t>
        <a:bodyPr/>
        <a:lstStyle/>
        <a:p>
          <a:endParaRPr lang="pt-PT"/>
        </a:p>
      </dgm:t>
    </dgm:pt>
    <dgm:pt modelId="{7969E82F-C5C6-4B4E-8129-E901B2B546BB}" type="pres">
      <dgm:prSet presAssocID="{44E3799D-96A7-4C50-8F8F-EA847D2EC655}" presName="root2" presStyleCnt="0"/>
      <dgm:spPr/>
    </dgm:pt>
    <dgm:pt modelId="{02C5D2F5-FBEE-4027-8D9D-564B88A8D8EE}" type="pres">
      <dgm:prSet presAssocID="{44E3799D-96A7-4C50-8F8F-EA847D2EC655}" presName="LevelTwoTextNode" presStyleLbl="node3" presStyleIdx="0" presStyleCnt="1" custScaleX="122399" custScaleY="130090" custLinFactNeighborX="4371" custLinFactNeighborY="161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F36D68E-DECE-42EC-B80E-3C402F3B2B9D}" type="pres">
      <dgm:prSet presAssocID="{44E3799D-96A7-4C50-8F8F-EA847D2EC655}" presName="level3hierChild" presStyleCnt="0"/>
      <dgm:spPr/>
    </dgm:pt>
  </dgm:ptLst>
  <dgm:cxnLst>
    <dgm:cxn modelId="{5B7BF5FE-FAA1-44CB-8098-823FA0FA1615}" type="presOf" srcId="{350A8B89-5EEA-4AF1-9138-F5347C52D2DD}" destId="{4AD6EC78-54AD-4B41-A400-DD2570653C7E}" srcOrd="1" destOrd="0" presId="urn:microsoft.com/office/officeart/2005/8/layout/hierarchy2"/>
    <dgm:cxn modelId="{7F0832BB-ABA6-43A6-BD01-E98C9202A9CA}" type="presOf" srcId="{0CAD448D-602D-4AE8-827A-BE7F9B6C4247}" destId="{EA7AC8B1-61EA-47FC-8BF3-8F3CA4DD1E4B}" srcOrd="0" destOrd="0" presId="urn:microsoft.com/office/officeart/2005/8/layout/hierarchy2"/>
    <dgm:cxn modelId="{89876829-2006-4DF5-84A1-53D03A826D27}" type="presOf" srcId="{350A8B89-5EEA-4AF1-9138-F5347C52D2DD}" destId="{12D4CBE4-CD98-42E8-B300-8F9DF4CB5C1E}" srcOrd="0" destOrd="0" presId="urn:microsoft.com/office/officeart/2005/8/layout/hierarchy2"/>
    <dgm:cxn modelId="{00C2DA38-B8E0-4D3F-A026-054C97EB3957}" type="presOf" srcId="{191495AD-7F54-4313-8AD3-F5D4032470CE}" destId="{51732CD3-BC62-462E-B8FE-F4FC2E907BEB}" srcOrd="0" destOrd="0" presId="urn:microsoft.com/office/officeart/2005/8/layout/hierarchy2"/>
    <dgm:cxn modelId="{763A95D5-A638-420D-9A06-858C4EC6E902}" srcId="{191495AD-7F54-4313-8AD3-F5D4032470CE}" destId="{FC2E0E3B-85B0-4A68-B008-33F4F4D5C13E}" srcOrd="0" destOrd="0" parTransId="{350A8B89-5EEA-4AF1-9138-F5347C52D2DD}" sibTransId="{9879B0D3-0C33-4B9B-9C01-9A8D4A17EF32}"/>
    <dgm:cxn modelId="{1803C2C9-8724-4D0D-8D83-A8D8E2A5D333}" type="presOf" srcId="{15C61776-744C-4782-BD4E-399A344B9F08}" destId="{C834FDC4-EBCF-4E45-BBC3-8B0B3B80F2EF}" srcOrd="1" destOrd="0" presId="urn:microsoft.com/office/officeart/2005/8/layout/hierarchy2"/>
    <dgm:cxn modelId="{22A7CE7C-FF49-474F-B44B-1A3E81B405A7}" srcId="{0CAD448D-602D-4AE8-827A-BE7F9B6C4247}" destId="{191495AD-7F54-4313-8AD3-F5D4032470CE}" srcOrd="0" destOrd="0" parTransId="{04C0AD57-AFDA-40F5-AE98-D56B7B3812A3}" sibTransId="{3FE672C5-886E-4C34-87D6-9BDF6ED10B2B}"/>
    <dgm:cxn modelId="{8500A124-B8D1-448E-BA19-F157F339A240}" srcId="{FC2E0E3B-85B0-4A68-B008-33F4F4D5C13E}" destId="{44E3799D-96A7-4C50-8F8F-EA847D2EC655}" srcOrd="0" destOrd="0" parTransId="{15C61776-744C-4782-BD4E-399A344B9F08}" sibTransId="{46B30C24-E3E6-4909-B538-8D00144F0838}"/>
    <dgm:cxn modelId="{8AFE40CC-31A6-4168-B0C6-3095DED4648B}" type="presOf" srcId="{15C61776-744C-4782-BD4E-399A344B9F08}" destId="{6D4FCFF2-60B2-4BD6-B2C8-4F66B3E52020}" srcOrd="0" destOrd="0" presId="urn:microsoft.com/office/officeart/2005/8/layout/hierarchy2"/>
    <dgm:cxn modelId="{54ED4A55-3C0B-4770-A58F-2866B9DDE86F}" type="presOf" srcId="{44E3799D-96A7-4C50-8F8F-EA847D2EC655}" destId="{02C5D2F5-FBEE-4027-8D9D-564B88A8D8EE}" srcOrd="0" destOrd="0" presId="urn:microsoft.com/office/officeart/2005/8/layout/hierarchy2"/>
    <dgm:cxn modelId="{E6BE6725-3FE9-42A2-A3FC-7E6330EE4D19}" type="presOf" srcId="{FC2E0E3B-85B0-4A68-B008-33F4F4D5C13E}" destId="{2BF900F9-3C5A-422C-9A02-B47D17B301D5}" srcOrd="0" destOrd="0" presId="urn:microsoft.com/office/officeart/2005/8/layout/hierarchy2"/>
    <dgm:cxn modelId="{EE65AE5B-FC36-468D-B88F-A17173BD0AAE}" type="presParOf" srcId="{EA7AC8B1-61EA-47FC-8BF3-8F3CA4DD1E4B}" destId="{7DC0CC54-7C72-40DD-B5BA-78E6E5FCE1B9}" srcOrd="0" destOrd="0" presId="urn:microsoft.com/office/officeart/2005/8/layout/hierarchy2"/>
    <dgm:cxn modelId="{97019256-DD1C-4DED-9020-E534EED27697}" type="presParOf" srcId="{7DC0CC54-7C72-40DD-B5BA-78E6E5FCE1B9}" destId="{51732CD3-BC62-462E-B8FE-F4FC2E907BEB}" srcOrd="0" destOrd="0" presId="urn:microsoft.com/office/officeart/2005/8/layout/hierarchy2"/>
    <dgm:cxn modelId="{1428590B-6E57-4575-B3B7-23AD50F5AD20}" type="presParOf" srcId="{7DC0CC54-7C72-40DD-B5BA-78E6E5FCE1B9}" destId="{47FC2F9A-6B79-4323-870D-8CD6514C91B3}" srcOrd="1" destOrd="0" presId="urn:microsoft.com/office/officeart/2005/8/layout/hierarchy2"/>
    <dgm:cxn modelId="{84CADF7C-CFC0-4218-B17E-43730DA6D587}" type="presParOf" srcId="{47FC2F9A-6B79-4323-870D-8CD6514C91B3}" destId="{12D4CBE4-CD98-42E8-B300-8F9DF4CB5C1E}" srcOrd="0" destOrd="0" presId="urn:microsoft.com/office/officeart/2005/8/layout/hierarchy2"/>
    <dgm:cxn modelId="{1E5DF2D2-C701-46A9-BF78-DDC41E93839C}" type="presParOf" srcId="{12D4CBE4-CD98-42E8-B300-8F9DF4CB5C1E}" destId="{4AD6EC78-54AD-4B41-A400-DD2570653C7E}" srcOrd="0" destOrd="0" presId="urn:microsoft.com/office/officeart/2005/8/layout/hierarchy2"/>
    <dgm:cxn modelId="{3C29B1AC-1DF9-48F7-9CBF-470FD3105FD5}" type="presParOf" srcId="{47FC2F9A-6B79-4323-870D-8CD6514C91B3}" destId="{8C476494-0EDF-4E75-9590-345032CBAD61}" srcOrd="1" destOrd="0" presId="urn:microsoft.com/office/officeart/2005/8/layout/hierarchy2"/>
    <dgm:cxn modelId="{7E2FE16C-09F5-473D-AA04-FBA14CB3CA13}" type="presParOf" srcId="{8C476494-0EDF-4E75-9590-345032CBAD61}" destId="{2BF900F9-3C5A-422C-9A02-B47D17B301D5}" srcOrd="0" destOrd="0" presId="urn:microsoft.com/office/officeart/2005/8/layout/hierarchy2"/>
    <dgm:cxn modelId="{43585574-DDC8-4787-A69D-353A9EFC778B}" type="presParOf" srcId="{8C476494-0EDF-4E75-9590-345032CBAD61}" destId="{9B946D38-A8D0-4B5E-8E03-2226270FAB17}" srcOrd="1" destOrd="0" presId="urn:microsoft.com/office/officeart/2005/8/layout/hierarchy2"/>
    <dgm:cxn modelId="{9750A3BE-CB99-4C87-A55E-084E5541BE17}" type="presParOf" srcId="{9B946D38-A8D0-4B5E-8E03-2226270FAB17}" destId="{6D4FCFF2-60B2-4BD6-B2C8-4F66B3E52020}" srcOrd="0" destOrd="0" presId="urn:microsoft.com/office/officeart/2005/8/layout/hierarchy2"/>
    <dgm:cxn modelId="{4B5E07EA-1032-4D15-949E-F8570DB0AB36}" type="presParOf" srcId="{6D4FCFF2-60B2-4BD6-B2C8-4F66B3E52020}" destId="{C834FDC4-EBCF-4E45-BBC3-8B0B3B80F2EF}" srcOrd="0" destOrd="0" presId="urn:microsoft.com/office/officeart/2005/8/layout/hierarchy2"/>
    <dgm:cxn modelId="{59A38020-BA46-46FE-9C56-B1EA156F978F}" type="presParOf" srcId="{9B946D38-A8D0-4B5E-8E03-2226270FAB17}" destId="{7969E82F-C5C6-4B4E-8129-E901B2B546BB}" srcOrd="1" destOrd="0" presId="urn:microsoft.com/office/officeart/2005/8/layout/hierarchy2"/>
    <dgm:cxn modelId="{F9FE64D9-BF45-4852-A088-93348053D159}" type="presParOf" srcId="{7969E82F-C5C6-4B4E-8129-E901B2B546BB}" destId="{02C5D2F5-FBEE-4027-8D9D-564B88A8D8EE}" srcOrd="0" destOrd="0" presId="urn:microsoft.com/office/officeart/2005/8/layout/hierarchy2"/>
    <dgm:cxn modelId="{6F8EBFFB-0B76-4CAE-8CE5-892136341479}" type="presParOf" srcId="{7969E82F-C5C6-4B4E-8129-E901B2B546BB}" destId="{0F36D68E-DECE-42EC-B80E-3C402F3B2B9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AD448D-602D-4AE8-827A-BE7F9B6C424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91495AD-7F54-4313-8AD3-F5D4032470CE}">
      <dgm:prSet phldrT="[Texto]" custT="1"/>
      <dgm:spPr/>
      <dgm:t>
        <a:bodyPr/>
        <a:lstStyle/>
        <a:p>
          <a:r>
            <a:rPr lang="en-GB" sz="2000" noProof="0" dirty="0" smtClean="0"/>
            <a:t>Powder:</a:t>
          </a:r>
        </a:p>
        <a:p>
          <a:r>
            <a:rPr lang="pt-PT" sz="2000" dirty="0" err="1" smtClean="0">
              <a:solidFill>
                <a:schemeClr val="tx2"/>
              </a:solidFill>
            </a:rPr>
            <a:t>Austenite</a:t>
          </a:r>
          <a:endParaRPr lang="pt-PT" sz="2000" dirty="0">
            <a:solidFill>
              <a:schemeClr val="tx2"/>
            </a:solidFill>
          </a:endParaRPr>
        </a:p>
      </dgm:t>
    </dgm:pt>
    <dgm:pt modelId="{04C0AD57-AFDA-40F5-AE98-D56B7B3812A3}" type="parTrans" cxnId="{22A7CE7C-FF49-474F-B44B-1A3E81B405A7}">
      <dgm:prSet/>
      <dgm:spPr/>
      <dgm:t>
        <a:bodyPr/>
        <a:lstStyle/>
        <a:p>
          <a:endParaRPr lang="pt-PT" sz="2000"/>
        </a:p>
      </dgm:t>
    </dgm:pt>
    <dgm:pt modelId="{3FE672C5-886E-4C34-87D6-9BDF6ED10B2B}" type="sibTrans" cxnId="{22A7CE7C-FF49-474F-B44B-1A3E81B405A7}">
      <dgm:prSet/>
      <dgm:spPr/>
      <dgm:t>
        <a:bodyPr/>
        <a:lstStyle/>
        <a:p>
          <a:endParaRPr lang="pt-PT" sz="2000"/>
        </a:p>
      </dgm:t>
    </dgm:pt>
    <dgm:pt modelId="{FC2E0E3B-85B0-4A68-B008-33F4F4D5C13E}">
      <dgm:prSet phldrT="[Texto]" custT="1"/>
      <dgm:spPr/>
      <dgm:t>
        <a:bodyPr/>
        <a:lstStyle/>
        <a:p>
          <a:r>
            <a:rPr lang="pt-PT" sz="2000" dirty="0" smtClean="0"/>
            <a:t>micro </a:t>
          </a:r>
        </a:p>
        <a:p>
          <a:r>
            <a:rPr lang="pt-PT" sz="2000" dirty="0" smtClean="0"/>
            <a:t>Cracks</a:t>
          </a:r>
          <a:endParaRPr lang="pt-PT" sz="2000" dirty="0"/>
        </a:p>
      </dgm:t>
    </dgm:pt>
    <dgm:pt modelId="{350A8B89-5EEA-4AF1-9138-F5347C52D2DD}" type="parTrans" cxnId="{763A95D5-A638-420D-9A06-858C4EC6E902}">
      <dgm:prSet custT="1"/>
      <dgm:spPr/>
      <dgm:t>
        <a:bodyPr/>
        <a:lstStyle/>
        <a:p>
          <a:endParaRPr lang="pt-PT" sz="2000"/>
        </a:p>
      </dgm:t>
    </dgm:pt>
    <dgm:pt modelId="{9879B0D3-0C33-4B9B-9C01-9A8D4A17EF32}" type="sibTrans" cxnId="{763A95D5-A638-420D-9A06-858C4EC6E902}">
      <dgm:prSet/>
      <dgm:spPr/>
      <dgm:t>
        <a:bodyPr/>
        <a:lstStyle/>
        <a:p>
          <a:endParaRPr lang="pt-PT" sz="2000"/>
        </a:p>
      </dgm:t>
    </dgm:pt>
    <dgm:pt modelId="{EA7AC8B1-61EA-47FC-8BF3-8F3CA4DD1E4B}" type="pres">
      <dgm:prSet presAssocID="{0CAD448D-602D-4AE8-827A-BE7F9B6C42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DC0CC54-7C72-40DD-B5BA-78E6E5FCE1B9}" type="pres">
      <dgm:prSet presAssocID="{191495AD-7F54-4313-8AD3-F5D4032470CE}" presName="root1" presStyleCnt="0"/>
      <dgm:spPr/>
    </dgm:pt>
    <dgm:pt modelId="{51732CD3-BC62-462E-B8FE-F4FC2E907BEB}" type="pres">
      <dgm:prSet presAssocID="{191495AD-7F54-4313-8AD3-F5D4032470CE}" presName="LevelOneTextNode" presStyleLbl="node0" presStyleIdx="0" presStyleCnt="1" custScaleX="142077" custScaleY="10615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7FC2F9A-6B79-4323-870D-8CD6514C91B3}" type="pres">
      <dgm:prSet presAssocID="{191495AD-7F54-4313-8AD3-F5D4032470CE}" presName="level2hierChild" presStyleCnt="0"/>
      <dgm:spPr/>
    </dgm:pt>
    <dgm:pt modelId="{12D4CBE4-CD98-42E8-B300-8F9DF4CB5C1E}" type="pres">
      <dgm:prSet presAssocID="{350A8B89-5EEA-4AF1-9138-F5347C52D2DD}" presName="conn2-1" presStyleLbl="parChTrans1D2" presStyleIdx="0" presStyleCnt="1"/>
      <dgm:spPr/>
      <dgm:t>
        <a:bodyPr/>
        <a:lstStyle/>
        <a:p>
          <a:endParaRPr lang="pt-PT"/>
        </a:p>
      </dgm:t>
    </dgm:pt>
    <dgm:pt modelId="{4AD6EC78-54AD-4B41-A400-DD2570653C7E}" type="pres">
      <dgm:prSet presAssocID="{350A8B89-5EEA-4AF1-9138-F5347C52D2DD}" presName="connTx" presStyleLbl="parChTrans1D2" presStyleIdx="0" presStyleCnt="1"/>
      <dgm:spPr/>
      <dgm:t>
        <a:bodyPr/>
        <a:lstStyle/>
        <a:p>
          <a:endParaRPr lang="pt-PT"/>
        </a:p>
      </dgm:t>
    </dgm:pt>
    <dgm:pt modelId="{8C476494-0EDF-4E75-9590-345032CBAD61}" type="pres">
      <dgm:prSet presAssocID="{FC2E0E3B-85B0-4A68-B008-33F4F4D5C13E}" presName="root2" presStyleCnt="0"/>
      <dgm:spPr/>
    </dgm:pt>
    <dgm:pt modelId="{2BF900F9-3C5A-422C-9A02-B47D17B301D5}" type="pres">
      <dgm:prSet presAssocID="{FC2E0E3B-85B0-4A68-B008-33F4F4D5C13E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B946D38-A8D0-4B5E-8E03-2226270FAB17}" type="pres">
      <dgm:prSet presAssocID="{FC2E0E3B-85B0-4A68-B008-33F4F4D5C13E}" presName="level3hierChild" presStyleCnt="0"/>
      <dgm:spPr/>
    </dgm:pt>
  </dgm:ptLst>
  <dgm:cxnLst>
    <dgm:cxn modelId="{763A95D5-A638-420D-9A06-858C4EC6E902}" srcId="{191495AD-7F54-4313-8AD3-F5D4032470CE}" destId="{FC2E0E3B-85B0-4A68-B008-33F4F4D5C13E}" srcOrd="0" destOrd="0" parTransId="{350A8B89-5EEA-4AF1-9138-F5347C52D2DD}" sibTransId="{9879B0D3-0C33-4B9B-9C01-9A8D4A17EF32}"/>
    <dgm:cxn modelId="{22A7CE7C-FF49-474F-B44B-1A3E81B405A7}" srcId="{0CAD448D-602D-4AE8-827A-BE7F9B6C4247}" destId="{191495AD-7F54-4313-8AD3-F5D4032470CE}" srcOrd="0" destOrd="0" parTransId="{04C0AD57-AFDA-40F5-AE98-D56B7B3812A3}" sibTransId="{3FE672C5-886E-4C34-87D6-9BDF6ED10B2B}"/>
    <dgm:cxn modelId="{AE40ED54-1B4F-40E2-B078-E2B400537E79}" type="presOf" srcId="{350A8B89-5EEA-4AF1-9138-F5347C52D2DD}" destId="{4AD6EC78-54AD-4B41-A400-DD2570653C7E}" srcOrd="1" destOrd="0" presId="urn:microsoft.com/office/officeart/2005/8/layout/hierarchy2"/>
    <dgm:cxn modelId="{118A02AF-2123-4A98-917A-AC0805F2583A}" type="presOf" srcId="{0CAD448D-602D-4AE8-827A-BE7F9B6C4247}" destId="{EA7AC8B1-61EA-47FC-8BF3-8F3CA4DD1E4B}" srcOrd="0" destOrd="0" presId="urn:microsoft.com/office/officeart/2005/8/layout/hierarchy2"/>
    <dgm:cxn modelId="{CE73701C-5082-45EA-B8DF-5A932DE06A02}" type="presOf" srcId="{350A8B89-5EEA-4AF1-9138-F5347C52D2DD}" destId="{12D4CBE4-CD98-42E8-B300-8F9DF4CB5C1E}" srcOrd="0" destOrd="0" presId="urn:microsoft.com/office/officeart/2005/8/layout/hierarchy2"/>
    <dgm:cxn modelId="{ED3E5B15-D8BD-4B64-ABFD-3277999851D3}" type="presOf" srcId="{FC2E0E3B-85B0-4A68-B008-33F4F4D5C13E}" destId="{2BF900F9-3C5A-422C-9A02-B47D17B301D5}" srcOrd="0" destOrd="0" presId="urn:microsoft.com/office/officeart/2005/8/layout/hierarchy2"/>
    <dgm:cxn modelId="{DE6A617D-7BA6-4BFF-9184-A7C2E72C1A1A}" type="presOf" srcId="{191495AD-7F54-4313-8AD3-F5D4032470CE}" destId="{51732CD3-BC62-462E-B8FE-F4FC2E907BEB}" srcOrd="0" destOrd="0" presId="urn:microsoft.com/office/officeart/2005/8/layout/hierarchy2"/>
    <dgm:cxn modelId="{D2348971-69C6-4935-A9A8-6AB25234AFE0}" type="presParOf" srcId="{EA7AC8B1-61EA-47FC-8BF3-8F3CA4DD1E4B}" destId="{7DC0CC54-7C72-40DD-B5BA-78E6E5FCE1B9}" srcOrd="0" destOrd="0" presId="urn:microsoft.com/office/officeart/2005/8/layout/hierarchy2"/>
    <dgm:cxn modelId="{92E63F6B-A5FF-4255-9FDB-6A5C6634213A}" type="presParOf" srcId="{7DC0CC54-7C72-40DD-B5BA-78E6E5FCE1B9}" destId="{51732CD3-BC62-462E-B8FE-F4FC2E907BEB}" srcOrd="0" destOrd="0" presId="urn:microsoft.com/office/officeart/2005/8/layout/hierarchy2"/>
    <dgm:cxn modelId="{DA589BE4-2365-4BB6-BC4A-6C8FB46CFC02}" type="presParOf" srcId="{7DC0CC54-7C72-40DD-B5BA-78E6E5FCE1B9}" destId="{47FC2F9A-6B79-4323-870D-8CD6514C91B3}" srcOrd="1" destOrd="0" presId="urn:microsoft.com/office/officeart/2005/8/layout/hierarchy2"/>
    <dgm:cxn modelId="{9C272C7B-9AFF-4B4F-9AC6-150A187A7A9B}" type="presParOf" srcId="{47FC2F9A-6B79-4323-870D-8CD6514C91B3}" destId="{12D4CBE4-CD98-42E8-B300-8F9DF4CB5C1E}" srcOrd="0" destOrd="0" presId="urn:microsoft.com/office/officeart/2005/8/layout/hierarchy2"/>
    <dgm:cxn modelId="{098EFDE5-F172-41F4-B0C8-27259C693EE3}" type="presParOf" srcId="{12D4CBE4-CD98-42E8-B300-8F9DF4CB5C1E}" destId="{4AD6EC78-54AD-4B41-A400-DD2570653C7E}" srcOrd="0" destOrd="0" presId="urn:microsoft.com/office/officeart/2005/8/layout/hierarchy2"/>
    <dgm:cxn modelId="{BD68B267-9549-4454-9EEA-F67012B1B071}" type="presParOf" srcId="{47FC2F9A-6B79-4323-870D-8CD6514C91B3}" destId="{8C476494-0EDF-4E75-9590-345032CBAD61}" srcOrd="1" destOrd="0" presId="urn:microsoft.com/office/officeart/2005/8/layout/hierarchy2"/>
    <dgm:cxn modelId="{069F5753-1B58-4583-B4ED-0E6D5C20E4E6}" type="presParOf" srcId="{8C476494-0EDF-4E75-9590-345032CBAD61}" destId="{2BF900F9-3C5A-422C-9A02-B47D17B301D5}" srcOrd="0" destOrd="0" presId="urn:microsoft.com/office/officeart/2005/8/layout/hierarchy2"/>
    <dgm:cxn modelId="{EFEA5553-8C05-498A-957A-DBC43758F736}" type="presParOf" srcId="{8C476494-0EDF-4E75-9590-345032CBAD61}" destId="{9B946D38-A8D0-4B5E-8E03-2226270FAB1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AD448D-602D-4AE8-827A-BE7F9B6C424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91495AD-7F54-4313-8AD3-F5D4032470CE}">
      <dgm:prSet phldrT="[Texto]" custT="1"/>
      <dgm:spPr/>
      <dgm:t>
        <a:bodyPr/>
        <a:lstStyle/>
        <a:p>
          <a:r>
            <a:rPr lang="en-GB" sz="2000" noProof="0" dirty="0" smtClean="0"/>
            <a:t>Powder:</a:t>
          </a:r>
        </a:p>
        <a:p>
          <a:r>
            <a:rPr lang="pt-PT" sz="2000" dirty="0" err="1" smtClean="0">
              <a:solidFill>
                <a:schemeClr val="tx2"/>
              </a:solidFill>
            </a:rPr>
            <a:t>Austenite</a:t>
          </a:r>
          <a:endParaRPr lang="pt-PT" sz="2000" dirty="0" smtClean="0">
            <a:solidFill>
              <a:schemeClr val="tx2"/>
            </a:solidFill>
          </a:endParaRPr>
        </a:p>
        <a:p>
          <a:r>
            <a:rPr lang="pt-PT" sz="2000" dirty="0" smtClean="0">
              <a:solidFill>
                <a:schemeClr val="tx2"/>
              </a:solidFill>
            </a:rPr>
            <a:t>Ferrite</a:t>
          </a:r>
          <a:endParaRPr lang="pt-PT" sz="2000" dirty="0">
            <a:solidFill>
              <a:schemeClr val="tx2"/>
            </a:solidFill>
          </a:endParaRPr>
        </a:p>
      </dgm:t>
    </dgm:pt>
    <dgm:pt modelId="{04C0AD57-AFDA-40F5-AE98-D56B7B3812A3}" type="parTrans" cxnId="{22A7CE7C-FF49-474F-B44B-1A3E81B405A7}">
      <dgm:prSet/>
      <dgm:spPr/>
      <dgm:t>
        <a:bodyPr/>
        <a:lstStyle/>
        <a:p>
          <a:endParaRPr lang="pt-PT" sz="2000"/>
        </a:p>
      </dgm:t>
    </dgm:pt>
    <dgm:pt modelId="{3FE672C5-886E-4C34-87D6-9BDF6ED10B2B}" type="sibTrans" cxnId="{22A7CE7C-FF49-474F-B44B-1A3E81B405A7}">
      <dgm:prSet/>
      <dgm:spPr/>
      <dgm:t>
        <a:bodyPr/>
        <a:lstStyle/>
        <a:p>
          <a:endParaRPr lang="pt-PT" sz="2000"/>
        </a:p>
      </dgm:t>
    </dgm:pt>
    <dgm:pt modelId="{FC2E0E3B-85B0-4A68-B008-33F4F4D5C13E}">
      <dgm:prSet phldrT="[Texto]" custT="1"/>
      <dgm:spPr/>
      <dgm:t>
        <a:bodyPr/>
        <a:lstStyle/>
        <a:p>
          <a:r>
            <a:rPr lang="pt-PT" sz="2000" dirty="0" smtClean="0"/>
            <a:t>Cracks</a:t>
          </a:r>
          <a:endParaRPr lang="pt-PT" sz="2000" dirty="0"/>
        </a:p>
      </dgm:t>
    </dgm:pt>
    <dgm:pt modelId="{350A8B89-5EEA-4AF1-9138-F5347C52D2DD}" type="parTrans" cxnId="{763A95D5-A638-420D-9A06-858C4EC6E902}">
      <dgm:prSet custT="1"/>
      <dgm:spPr/>
      <dgm:t>
        <a:bodyPr/>
        <a:lstStyle/>
        <a:p>
          <a:endParaRPr lang="pt-PT" sz="2000"/>
        </a:p>
      </dgm:t>
    </dgm:pt>
    <dgm:pt modelId="{9879B0D3-0C33-4B9B-9C01-9A8D4A17EF32}" type="sibTrans" cxnId="{763A95D5-A638-420D-9A06-858C4EC6E902}">
      <dgm:prSet/>
      <dgm:spPr/>
      <dgm:t>
        <a:bodyPr/>
        <a:lstStyle/>
        <a:p>
          <a:endParaRPr lang="pt-PT" sz="2000"/>
        </a:p>
      </dgm:t>
    </dgm:pt>
    <dgm:pt modelId="{EA7AC8B1-61EA-47FC-8BF3-8F3CA4DD1E4B}" type="pres">
      <dgm:prSet presAssocID="{0CAD448D-602D-4AE8-827A-BE7F9B6C42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DC0CC54-7C72-40DD-B5BA-78E6E5FCE1B9}" type="pres">
      <dgm:prSet presAssocID="{191495AD-7F54-4313-8AD3-F5D4032470CE}" presName="root1" presStyleCnt="0"/>
      <dgm:spPr/>
    </dgm:pt>
    <dgm:pt modelId="{51732CD3-BC62-462E-B8FE-F4FC2E907BEB}" type="pres">
      <dgm:prSet presAssocID="{191495AD-7F54-4313-8AD3-F5D4032470CE}" presName="LevelOneTextNode" presStyleLbl="node0" presStyleIdx="0" presStyleCnt="1" custScaleX="156152" custScaleY="17213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7FC2F9A-6B79-4323-870D-8CD6514C91B3}" type="pres">
      <dgm:prSet presAssocID="{191495AD-7F54-4313-8AD3-F5D4032470CE}" presName="level2hierChild" presStyleCnt="0"/>
      <dgm:spPr/>
    </dgm:pt>
    <dgm:pt modelId="{12D4CBE4-CD98-42E8-B300-8F9DF4CB5C1E}" type="pres">
      <dgm:prSet presAssocID="{350A8B89-5EEA-4AF1-9138-F5347C52D2DD}" presName="conn2-1" presStyleLbl="parChTrans1D2" presStyleIdx="0" presStyleCnt="1"/>
      <dgm:spPr/>
      <dgm:t>
        <a:bodyPr/>
        <a:lstStyle/>
        <a:p>
          <a:endParaRPr lang="pt-PT"/>
        </a:p>
      </dgm:t>
    </dgm:pt>
    <dgm:pt modelId="{4AD6EC78-54AD-4B41-A400-DD2570653C7E}" type="pres">
      <dgm:prSet presAssocID="{350A8B89-5EEA-4AF1-9138-F5347C52D2DD}" presName="connTx" presStyleLbl="parChTrans1D2" presStyleIdx="0" presStyleCnt="1"/>
      <dgm:spPr/>
      <dgm:t>
        <a:bodyPr/>
        <a:lstStyle/>
        <a:p>
          <a:endParaRPr lang="pt-PT"/>
        </a:p>
      </dgm:t>
    </dgm:pt>
    <dgm:pt modelId="{8C476494-0EDF-4E75-9590-345032CBAD61}" type="pres">
      <dgm:prSet presAssocID="{FC2E0E3B-85B0-4A68-B008-33F4F4D5C13E}" presName="root2" presStyleCnt="0"/>
      <dgm:spPr/>
    </dgm:pt>
    <dgm:pt modelId="{2BF900F9-3C5A-422C-9A02-B47D17B301D5}" type="pres">
      <dgm:prSet presAssocID="{FC2E0E3B-85B0-4A68-B008-33F4F4D5C13E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B946D38-A8D0-4B5E-8E03-2226270FAB17}" type="pres">
      <dgm:prSet presAssocID="{FC2E0E3B-85B0-4A68-B008-33F4F4D5C13E}" presName="level3hierChild" presStyleCnt="0"/>
      <dgm:spPr/>
    </dgm:pt>
  </dgm:ptLst>
  <dgm:cxnLst>
    <dgm:cxn modelId="{763A95D5-A638-420D-9A06-858C4EC6E902}" srcId="{191495AD-7F54-4313-8AD3-F5D4032470CE}" destId="{FC2E0E3B-85B0-4A68-B008-33F4F4D5C13E}" srcOrd="0" destOrd="0" parTransId="{350A8B89-5EEA-4AF1-9138-F5347C52D2DD}" sibTransId="{9879B0D3-0C33-4B9B-9C01-9A8D4A17EF32}"/>
    <dgm:cxn modelId="{99129E7B-E591-4F9E-A9C3-2A3CEB8A86D3}" type="presOf" srcId="{350A8B89-5EEA-4AF1-9138-F5347C52D2DD}" destId="{12D4CBE4-CD98-42E8-B300-8F9DF4CB5C1E}" srcOrd="0" destOrd="0" presId="urn:microsoft.com/office/officeart/2005/8/layout/hierarchy2"/>
    <dgm:cxn modelId="{22A7CE7C-FF49-474F-B44B-1A3E81B405A7}" srcId="{0CAD448D-602D-4AE8-827A-BE7F9B6C4247}" destId="{191495AD-7F54-4313-8AD3-F5D4032470CE}" srcOrd="0" destOrd="0" parTransId="{04C0AD57-AFDA-40F5-AE98-D56B7B3812A3}" sibTransId="{3FE672C5-886E-4C34-87D6-9BDF6ED10B2B}"/>
    <dgm:cxn modelId="{5F9F3ED4-E77C-43CF-9027-678C1C1ED99A}" type="presOf" srcId="{FC2E0E3B-85B0-4A68-B008-33F4F4D5C13E}" destId="{2BF900F9-3C5A-422C-9A02-B47D17B301D5}" srcOrd="0" destOrd="0" presId="urn:microsoft.com/office/officeart/2005/8/layout/hierarchy2"/>
    <dgm:cxn modelId="{15986EE1-8347-4492-87B4-0ECE30F4B358}" type="presOf" srcId="{191495AD-7F54-4313-8AD3-F5D4032470CE}" destId="{51732CD3-BC62-462E-B8FE-F4FC2E907BEB}" srcOrd="0" destOrd="0" presId="urn:microsoft.com/office/officeart/2005/8/layout/hierarchy2"/>
    <dgm:cxn modelId="{741149FA-6A1C-4CC5-8D2C-BA7336951F31}" type="presOf" srcId="{0CAD448D-602D-4AE8-827A-BE7F9B6C4247}" destId="{EA7AC8B1-61EA-47FC-8BF3-8F3CA4DD1E4B}" srcOrd="0" destOrd="0" presId="urn:microsoft.com/office/officeart/2005/8/layout/hierarchy2"/>
    <dgm:cxn modelId="{A3AF68D9-B012-4A98-819B-0BADD76C68C2}" type="presOf" srcId="{350A8B89-5EEA-4AF1-9138-F5347C52D2DD}" destId="{4AD6EC78-54AD-4B41-A400-DD2570653C7E}" srcOrd="1" destOrd="0" presId="urn:microsoft.com/office/officeart/2005/8/layout/hierarchy2"/>
    <dgm:cxn modelId="{7098DCF6-F845-497D-82B8-9EAE787B693B}" type="presParOf" srcId="{EA7AC8B1-61EA-47FC-8BF3-8F3CA4DD1E4B}" destId="{7DC0CC54-7C72-40DD-B5BA-78E6E5FCE1B9}" srcOrd="0" destOrd="0" presId="urn:microsoft.com/office/officeart/2005/8/layout/hierarchy2"/>
    <dgm:cxn modelId="{33056EAE-2C19-4B18-A37A-644995F3D14B}" type="presParOf" srcId="{7DC0CC54-7C72-40DD-B5BA-78E6E5FCE1B9}" destId="{51732CD3-BC62-462E-B8FE-F4FC2E907BEB}" srcOrd="0" destOrd="0" presId="urn:microsoft.com/office/officeart/2005/8/layout/hierarchy2"/>
    <dgm:cxn modelId="{AA24B4DD-73E5-45DD-B0C1-094E07644F89}" type="presParOf" srcId="{7DC0CC54-7C72-40DD-B5BA-78E6E5FCE1B9}" destId="{47FC2F9A-6B79-4323-870D-8CD6514C91B3}" srcOrd="1" destOrd="0" presId="urn:microsoft.com/office/officeart/2005/8/layout/hierarchy2"/>
    <dgm:cxn modelId="{432D1EFE-2A61-46D4-B27F-0A3A06C8EDF7}" type="presParOf" srcId="{47FC2F9A-6B79-4323-870D-8CD6514C91B3}" destId="{12D4CBE4-CD98-42E8-B300-8F9DF4CB5C1E}" srcOrd="0" destOrd="0" presId="urn:microsoft.com/office/officeart/2005/8/layout/hierarchy2"/>
    <dgm:cxn modelId="{0C4407FC-592E-412C-812D-41201CD47E59}" type="presParOf" srcId="{12D4CBE4-CD98-42E8-B300-8F9DF4CB5C1E}" destId="{4AD6EC78-54AD-4B41-A400-DD2570653C7E}" srcOrd="0" destOrd="0" presId="urn:microsoft.com/office/officeart/2005/8/layout/hierarchy2"/>
    <dgm:cxn modelId="{38181619-355C-453A-BCCA-82CC5564C28E}" type="presParOf" srcId="{47FC2F9A-6B79-4323-870D-8CD6514C91B3}" destId="{8C476494-0EDF-4E75-9590-345032CBAD61}" srcOrd="1" destOrd="0" presId="urn:microsoft.com/office/officeart/2005/8/layout/hierarchy2"/>
    <dgm:cxn modelId="{34F48BED-89B2-41A1-99F4-E9EC4489FAE7}" type="presParOf" srcId="{8C476494-0EDF-4E75-9590-345032CBAD61}" destId="{2BF900F9-3C5A-422C-9A02-B47D17B301D5}" srcOrd="0" destOrd="0" presId="urn:microsoft.com/office/officeart/2005/8/layout/hierarchy2"/>
    <dgm:cxn modelId="{11D9A2EE-48A6-42B2-AA62-9D0E08310628}" type="presParOf" srcId="{8C476494-0EDF-4E75-9590-345032CBAD61}" destId="{9B946D38-A8D0-4B5E-8E03-2226270FAB1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AD448D-602D-4AE8-827A-BE7F9B6C424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91495AD-7F54-4313-8AD3-F5D4032470CE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noProof="0" dirty="0" smtClean="0"/>
            <a:t>Powder: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dirty="0" smtClean="0">
              <a:solidFill>
                <a:schemeClr val="tx2"/>
              </a:solidFill>
            </a:rPr>
            <a:t>Ferrite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dirty="0" err="1" smtClean="0">
              <a:solidFill>
                <a:schemeClr val="tx2"/>
              </a:solidFill>
            </a:rPr>
            <a:t>Austenite</a:t>
          </a:r>
          <a:endParaRPr lang="pt-PT" sz="2000" dirty="0">
            <a:solidFill>
              <a:schemeClr val="tx2"/>
            </a:solidFill>
          </a:endParaRPr>
        </a:p>
      </dgm:t>
    </dgm:pt>
    <dgm:pt modelId="{04C0AD57-AFDA-40F5-AE98-D56B7B3812A3}" type="parTrans" cxnId="{22A7CE7C-FF49-474F-B44B-1A3E81B405A7}">
      <dgm:prSet/>
      <dgm:spPr/>
      <dgm:t>
        <a:bodyPr/>
        <a:lstStyle/>
        <a:p>
          <a:endParaRPr lang="pt-PT" sz="2000"/>
        </a:p>
      </dgm:t>
    </dgm:pt>
    <dgm:pt modelId="{3FE672C5-886E-4C34-87D6-9BDF6ED10B2B}" type="sibTrans" cxnId="{22A7CE7C-FF49-474F-B44B-1A3E81B405A7}">
      <dgm:prSet/>
      <dgm:spPr/>
      <dgm:t>
        <a:bodyPr/>
        <a:lstStyle/>
        <a:p>
          <a:endParaRPr lang="pt-PT" sz="2000"/>
        </a:p>
      </dgm:t>
    </dgm:pt>
    <dgm:pt modelId="{FC2E0E3B-85B0-4A68-B008-33F4F4D5C13E}">
      <dgm:prSet phldrT="[Texto]" custT="1"/>
      <dgm:spPr/>
      <dgm:t>
        <a:bodyPr/>
        <a:lstStyle/>
        <a:p>
          <a:r>
            <a:rPr lang="pt-PT" sz="2000" dirty="0" smtClean="0"/>
            <a:t>Cracks</a:t>
          </a:r>
          <a:endParaRPr lang="pt-PT" sz="2000" dirty="0"/>
        </a:p>
      </dgm:t>
    </dgm:pt>
    <dgm:pt modelId="{350A8B89-5EEA-4AF1-9138-F5347C52D2DD}" type="parTrans" cxnId="{763A95D5-A638-420D-9A06-858C4EC6E902}">
      <dgm:prSet custT="1"/>
      <dgm:spPr/>
      <dgm:t>
        <a:bodyPr/>
        <a:lstStyle/>
        <a:p>
          <a:endParaRPr lang="pt-PT" sz="2000"/>
        </a:p>
      </dgm:t>
    </dgm:pt>
    <dgm:pt modelId="{9879B0D3-0C33-4B9B-9C01-9A8D4A17EF32}" type="sibTrans" cxnId="{763A95D5-A638-420D-9A06-858C4EC6E902}">
      <dgm:prSet/>
      <dgm:spPr/>
      <dgm:t>
        <a:bodyPr/>
        <a:lstStyle/>
        <a:p>
          <a:endParaRPr lang="pt-PT" sz="2000"/>
        </a:p>
      </dgm:t>
    </dgm:pt>
    <dgm:pt modelId="{EA7AC8B1-61EA-47FC-8BF3-8F3CA4DD1E4B}" type="pres">
      <dgm:prSet presAssocID="{0CAD448D-602D-4AE8-827A-BE7F9B6C42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DC0CC54-7C72-40DD-B5BA-78E6E5FCE1B9}" type="pres">
      <dgm:prSet presAssocID="{191495AD-7F54-4313-8AD3-F5D4032470CE}" presName="root1" presStyleCnt="0"/>
      <dgm:spPr/>
    </dgm:pt>
    <dgm:pt modelId="{51732CD3-BC62-462E-B8FE-F4FC2E907BEB}" type="pres">
      <dgm:prSet presAssocID="{191495AD-7F54-4313-8AD3-F5D4032470CE}" presName="LevelOneTextNode" presStyleLbl="node0" presStyleIdx="0" presStyleCnt="1" custScaleX="156152" custScaleY="17213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7FC2F9A-6B79-4323-870D-8CD6514C91B3}" type="pres">
      <dgm:prSet presAssocID="{191495AD-7F54-4313-8AD3-F5D4032470CE}" presName="level2hierChild" presStyleCnt="0"/>
      <dgm:spPr/>
    </dgm:pt>
    <dgm:pt modelId="{12D4CBE4-CD98-42E8-B300-8F9DF4CB5C1E}" type="pres">
      <dgm:prSet presAssocID="{350A8B89-5EEA-4AF1-9138-F5347C52D2DD}" presName="conn2-1" presStyleLbl="parChTrans1D2" presStyleIdx="0" presStyleCnt="1"/>
      <dgm:spPr/>
      <dgm:t>
        <a:bodyPr/>
        <a:lstStyle/>
        <a:p>
          <a:endParaRPr lang="pt-PT"/>
        </a:p>
      </dgm:t>
    </dgm:pt>
    <dgm:pt modelId="{4AD6EC78-54AD-4B41-A400-DD2570653C7E}" type="pres">
      <dgm:prSet presAssocID="{350A8B89-5EEA-4AF1-9138-F5347C52D2DD}" presName="connTx" presStyleLbl="parChTrans1D2" presStyleIdx="0" presStyleCnt="1"/>
      <dgm:spPr/>
      <dgm:t>
        <a:bodyPr/>
        <a:lstStyle/>
        <a:p>
          <a:endParaRPr lang="pt-PT"/>
        </a:p>
      </dgm:t>
    </dgm:pt>
    <dgm:pt modelId="{8C476494-0EDF-4E75-9590-345032CBAD61}" type="pres">
      <dgm:prSet presAssocID="{FC2E0E3B-85B0-4A68-B008-33F4F4D5C13E}" presName="root2" presStyleCnt="0"/>
      <dgm:spPr/>
    </dgm:pt>
    <dgm:pt modelId="{2BF900F9-3C5A-422C-9A02-B47D17B301D5}" type="pres">
      <dgm:prSet presAssocID="{FC2E0E3B-85B0-4A68-B008-33F4F4D5C13E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B946D38-A8D0-4B5E-8E03-2226270FAB17}" type="pres">
      <dgm:prSet presAssocID="{FC2E0E3B-85B0-4A68-B008-33F4F4D5C13E}" presName="level3hierChild" presStyleCnt="0"/>
      <dgm:spPr/>
    </dgm:pt>
  </dgm:ptLst>
  <dgm:cxnLst>
    <dgm:cxn modelId="{8667563A-AC9F-4209-B751-A3A22D672FCE}" type="presOf" srcId="{350A8B89-5EEA-4AF1-9138-F5347C52D2DD}" destId="{12D4CBE4-CD98-42E8-B300-8F9DF4CB5C1E}" srcOrd="0" destOrd="0" presId="urn:microsoft.com/office/officeart/2005/8/layout/hierarchy2"/>
    <dgm:cxn modelId="{4B5B30A1-C4DD-4170-947F-AE38257DE70C}" type="presOf" srcId="{FC2E0E3B-85B0-4A68-B008-33F4F4D5C13E}" destId="{2BF900F9-3C5A-422C-9A02-B47D17B301D5}" srcOrd="0" destOrd="0" presId="urn:microsoft.com/office/officeart/2005/8/layout/hierarchy2"/>
    <dgm:cxn modelId="{0548792E-7F7B-4D3F-A5CE-D731D4D9E189}" type="presOf" srcId="{191495AD-7F54-4313-8AD3-F5D4032470CE}" destId="{51732CD3-BC62-462E-B8FE-F4FC2E907BEB}" srcOrd="0" destOrd="0" presId="urn:microsoft.com/office/officeart/2005/8/layout/hierarchy2"/>
    <dgm:cxn modelId="{20F12DDA-74DE-4BF7-BA8B-F124DBF9C7B5}" type="presOf" srcId="{350A8B89-5EEA-4AF1-9138-F5347C52D2DD}" destId="{4AD6EC78-54AD-4B41-A400-DD2570653C7E}" srcOrd="1" destOrd="0" presId="urn:microsoft.com/office/officeart/2005/8/layout/hierarchy2"/>
    <dgm:cxn modelId="{763A95D5-A638-420D-9A06-858C4EC6E902}" srcId="{191495AD-7F54-4313-8AD3-F5D4032470CE}" destId="{FC2E0E3B-85B0-4A68-B008-33F4F4D5C13E}" srcOrd="0" destOrd="0" parTransId="{350A8B89-5EEA-4AF1-9138-F5347C52D2DD}" sibTransId="{9879B0D3-0C33-4B9B-9C01-9A8D4A17EF32}"/>
    <dgm:cxn modelId="{22A7CE7C-FF49-474F-B44B-1A3E81B405A7}" srcId="{0CAD448D-602D-4AE8-827A-BE7F9B6C4247}" destId="{191495AD-7F54-4313-8AD3-F5D4032470CE}" srcOrd="0" destOrd="0" parTransId="{04C0AD57-AFDA-40F5-AE98-D56B7B3812A3}" sibTransId="{3FE672C5-886E-4C34-87D6-9BDF6ED10B2B}"/>
    <dgm:cxn modelId="{875E59E2-1890-4C6D-B00F-65EB6A61F493}" type="presOf" srcId="{0CAD448D-602D-4AE8-827A-BE7F9B6C4247}" destId="{EA7AC8B1-61EA-47FC-8BF3-8F3CA4DD1E4B}" srcOrd="0" destOrd="0" presId="urn:microsoft.com/office/officeart/2005/8/layout/hierarchy2"/>
    <dgm:cxn modelId="{57284418-DB1B-4CAE-AB6D-4CEDA63E6525}" type="presParOf" srcId="{EA7AC8B1-61EA-47FC-8BF3-8F3CA4DD1E4B}" destId="{7DC0CC54-7C72-40DD-B5BA-78E6E5FCE1B9}" srcOrd="0" destOrd="0" presId="urn:microsoft.com/office/officeart/2005/8/layout/hierarchy2"/>
    <dgm:cxn modelId="{6C2B8718-D048-4619-98B2-2752E5CCB24B}" type="presParOf" srcId="{7DC0CC54-7C72-40DD-B5BA-78E6E5FCE1B9}" destId="{51732CD3-BC62-462E-B8FE-F4FC2E907BEB}" srcOrd="0" destOrd="0" presId="urn:microsoft.com/office/officeart/2005/8/layout/hierarchy2"/>
    <dgm:cxn modelId="{6860B9EE-C31F-40EE-B632-A6EEA65CFE0C}" type="presParOf" srcId="{7DC0CC54-7C72-40DD-B5BA-78E6E5FCE1B9}" destId="{47FC2F9A-6B79-4323-870D-8CD6514C91B3}" srcOrd="1" destOrd="0" presId="urn:microsoft.com/office/officeart/2005/8/layout/hierarchy2"/>
    <dgm:cxn modelId="{D736FF0F-10C0-43CF-9575-E08DA20833E7}" type="presParOf" srcId="{47FC2F9A-6B79-4323-870D-8CD6514C91B3}" destId="{12D4CBE4-CD98-42E8-B300-8F9DF4CB5C1E}" srcOrd="0" destOrd="0" presId="urn:microsoft.com/office/officeart/2005/8/layout/hierarchy2"/>
    <dgm:cxn modelId="{8CE8E769-C1F4-41BC-8CB7-6BD7285E9B46}" type="presParOf" srcId="{12D4CBE4-CD98-42E8-B300-8F9DF4CB5C1E}" destId="{4AD6EC78-54AD-4B41-A400-DD2570653C7E}" srcOrd="0" destOrd="0" presId="urn:microsoft.com/office/officeart/2005/8/layout/hierarchy2"/>
    <dgm:cxn modelId="{DCA5258E-DEA3-4CC7-BDB1-4D09B2773994}" type="presParOf" srcId="{47FC2F9A-6B79-4323-870D-8CD6514C91B3}" destId="{8C476494-0EDF-4E75-9590-345032CBAD61}" srcOrd="1" destOrd="0" presId="urn:microsoft.com/office/officeart/2005/8/layout/hierarchy2"/>
    <dgm:cxn modelId="{8C3B2B88-3BC5-4912-8B92-A1367CD3434E}" type="presParOf" srcId="{8C476494-0EDF-4E75-9590-345032CBAD61}" destId="{2BF900F9-3C5A-422C-9A02-B47D17B301D5}" srcOrd="0" destOrd="0" presId="urn:microsoft.com/office/officeart/2005/8/layout/hierarchy2"/>
    <dgm:cxn modelId="{1DD33A51-995A-451A-B343-8EE0384391C9}" type="presParOf" srcId="{8C476494-0EDF-4E75-9590-345032CBAD61}" destId="{9B946D38-A8D0-4B5E-8E03-2226270FAB1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32CD3-BC62-462E-B8FE-F4FC2E907BEB}">
      <dsp:nvSpPr>
        <dsp:cNvPr id="0" name=""/>
        <dsp:cNvSpPr/>
      </dsp:nvSpPr>
      <dsp:spPr>
        <a:xfrm>
          <a:off x="0" y="496488"/>
          <a:ext cx="1967715" cy="735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Powder: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2"/>
              </a:solidFill>
            </a:rPr>
            <a:t>Austenite</a:t>
          </a:r>
          <a:endParaRPr lang="en-GB" sz="2000" kern="1200" noProof="0" dirty="0">
            <a:solidFill>
              <a:schemeClr val="tx2"/>
            </a:solidFill>
          </a:endParaRPr>
        </a:p>
      </dsp:txBody>
      <dsp:txXfrm>
        <a:off x="21531" y="518019"/>
        <a:ext cx="1924653" cy="692070"/>
      </dsp:txXfrm>
    </dsp:sp>
    <dsp:sp modelId="{12D4CBE4-CD98-42E8-B300-8F9DF4CB5C1E}">
      <dsp:nvSpPr>
        <dsp:cNvPr id="0" name=""/>
        <dsp:cNvSpPr/>
      </dsp:nvSpPr>
      <dsp:spPr>
        <a:xfrm rot="21486690">
          <a:off x="1967565" y="819208"/>
          <a:ext cx="552859" cy="71473"/>
        </a:xfrm>
        <a:custGeom>
          <a:avLst/>
          <a:gdLst/>
          <a:ahLst/>
          <a:cxnLst/>
          <a:rect l="0" t="0" r="0" b="0"/>
          <a:pathLst>
            <a:path>
              <a:moveTo>
                <a:pt x="0" y="35736"/>
              </a:moveTo>
              <a:lnTo>
                <a:pt x="552859" y="357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/>
        </a:p>
      </dsp:txBody>
      <dsp:txXfrm>
        <a:off x="2230174" y="841123"/>
        <a:ext cx="27642" cy="27642"/>
      </dsp:txXfrm>
    </dsp:sp>
    <dsp:sp modelId="{2BF900F9-3C5A-422C-9A02-B47D17B301D5}">
      <dsp:nvSpPr>
        <dsp:cNvPr id="0" name=""/>
        <dsp:cNvSpPr/>
      </dsp:nvSpPr>
      <dsp:spPr>
        <a:xfrm>
          <a:off x="2520275" y="499594"/>
          <a:ext cx="1384964" cy="6924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No cracks</a:t>
          </a:r>
          <a:endParaRPr lang="pt-PT" sz="2000" kern="1200" dirty="0"/>
        </a:p>
      </dsp:txBody>
      <dsp:txXfrm>
        <a:off x="2540557" y="519876"/>
        <a:ext cx="1344400" cy="6519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32CD3-BC62-462E-B8FE-F4FC2E907BEB}">
      <dsp:nvSpPr>
        <dsp:cNvPr id="0" name=""/>
        <dsp:cNvSpPr/>
      </dsp:nvSpPr>
      <dsp:spPr>
        <a:xfrm>
          <a:off x="7215" y="792498"/>
          <a:ext cx="2253594" cy="7192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Powder: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2"/>
              </a:solidFill>
            </a:rPr>
            <a:t>Austenite</a:t>
          </a:r>
          <a:endParaRPr lang="pt-PT" sz="2000" kern="1200" dirty="0">
            <a:solidFill>
              <a:schemeClr val="tx2"/>
            </a:solidFill>
          </a:endParaRPr>
        </a:p>
      </dsp:txBody>
      <dsp:txXfrm>
        <a:off x="28281" y="813564"/>
        <a:ext cx="2211462" cy="677126"/>
      </dsp:txXfrm>
    </dsp:sp>
    <dsp:sp modelId="{12D4CBE4-CD98-42E8-B300-8F9DF4CB5C1E}">
      <dsp:nvSpPr>
        <dsp:cNvPr id="0" name=""/>
        <dsp:cNvSpPr/>
      </dsp:nvSpPr>
      <dsp:spPr>
        <a:xfrm>
          <a:off x="2260810" y="1113581"/>
          <a:ext cx="789516" cy="77092"/>
        </a:xfrm>
        <a:custGeom>
          <a:avLst/>
          <a:gdLst/>
          <a:ahLst/>
          <a:cxnLst/>
          <a:rect l="0" t="0" r="0" b="0"/>
          <a:pathLst>
            <a:path>
              <a:moveTo>
                <a:pt x="0" y="38546"/>
              </a:moveTo>
              <a:lnTo>
                <a:pt x="789516" y="38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/>
        </a:p>
      </dsp:txBody>
      <dsp:txXfrm>
        <a:off x="2635830" y="1132390"/>
        <a:ext cx="39475" cy="39475"/>
      </dsp:txXfrm>
    </dsp:sp>
    <dsp:sp modelId="{2BF900F9-3C5A-422C-9A02-B47D17B301D5}">
      <dsp:nvSpPr>
        <dsp:cNvPr id="0" name=""/>
        <dsp:cNvSpPr/>
      </dsp:nvSpPr>
      <dsp:spPr>
        <a:xfrm>
          <a:off x="3050326" y="843145"/>
          <a:ext cx="1410608" cy="617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Micro Cracks</a:t>
          </a:r>
          <a:endParaRPr lang="pt-PT" sz="2000" kern="1200" dirty="0"/>
        </a:p>
      </dsp:txBody>
      <dsp:txXfrm>
        <a:off x="3068426" y="861245"/>
        <a:ext cx="1374408" cy="581764"/>
      </dsp:txXfrm>
    </dsp:sp>
    <dsp:sp modelId="{6D4FCFF2-60B2-4BD6-B2C8-4F66B3E52020}">
      <dsp:nvSpPr>
        <dsp:cNvPr id="0" name=""/>
        <dsp:cNvSpPr/>
      </dsp:nvSpPr>
      <dsp:spPr>
        <a:xfrm rot="68847">
          <a:off x="4460855" y="1121560"/>
          <a:ext cx="796891" cy="77092"/>
        </a:xfrm>
        <a:custGeom>
          <a:avLst/>
          <a:gdLst/>
          <a:ahLst/>
          <a:cxnLst/>
          <a:rect l="0" t="0" r="0" b="0"/>
          <a:pathLst>
            <a:path>
              <a:moveTo>
                <a:pt x="0" y="38546"/>
              </a:moveTo>
              <a:lnTo>
                <a:pt x="796891" y="385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4839378" y="1140184"/>
        <a:ext cx="39844" cy="39844"/>
      </dsp:txXfrm>
    </dsp:sp>
    <dsp:sp modelId="{02C5D2F5-FBEE-4027-8D9D-564B88A8D8EE}">
      <dsp:nvSpPr>
        <dsp:cNvPr id="0" name=""/>
        <dsp:cNvSpPr/>
      </dsp:nvSpPr>
      <dsp:spPr>
        <a:xfrm>
          <a:off x="5257667" y="661858"/>
          <a:ext cx="2015140" cy="101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ym typeface="Symbol"/>
            </a:rPr>
            <a:t>Compact: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2"/>
              </a:solidFill>
              <a:sym typeface="Symbol"/>
            </a:rPr>
            <a:t>Austenite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2"/>
              </a:solidFill>
              <a:sym typeface="Symbol"/>
            </a:rPr>
            <a:t>Ferrite</a:t>
          </a:r>
          <a:endParaRPr lang="pt-PT" sz="2000" kern="1200" noProof="0" dirty="0" smtClean="0">
            <a:solidFill>
              <a:schemeClr val="tx2"/>
            </a:solidFill>
          </a:endParaRPr>
        </a:p>
      </dsp:txBody>
      <dsp:txXfrm>
        <a:off x="5287321" y="691512"/>
        <a:ext cx="1955832" cy="9531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32CD3-BC62-462E-B8FE-F4FC2E907BEB}">
      <dsp:nvSpPr>
        <dsp:cNvPr id="0" name=""/>
        <dsp:cNvSpPr/>
      </dsp:nvSpPr>
      <dsp:spPr>
        <a:xfrm>
          <a:off x="4201" y="792090"/>
          <a:ext cx="2159699" cy="1080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Powder:</a:t>
          </a:r>
          <a:endParaRPr lang="pt-PT" sz="20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kern="1200" dirty="0" err="1" smtClean="0">
              <a:solidFill>
                <a:schemeClr val="tx2"/>
              </a:solidFill>
            </a:rPr>
            <a:t>Austenite</a:t>
          </a:r>
          <a:endParaRPr lang="pt-PT" sz="2000" kern="1200" dirty="0" smtClean="0">
            <a:solidFill>
              <a:schemeClr val="tx2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kern="1200" dirty="0" smtClean="0">
              <a:solidFill>
                <a:schemeClr val="tx2"/>
              </a:solidFill>
            </a:rPr>
            <a:t>Ferrite</a:t>
          </a:r>
          <a:endParaRPr lang="pt-PT" sz="2000" kern="1200" dirty="0">
            <a:solidFill>
              <a:schemeClr val="tx2"/>
            </a:solidFill>
          </a:endParaRPr>
        </a:p>
      </dsp:txBody>
      <dsp:txXfrm>
        <a:off x="35836" y="823725"/>
        <a:ext cx="2096429" cy="1016845"/>
      </dsp:txXfrm>
    </dsp:sp>
    <dsp:sp modelId="{12D4CBE4-CD98-42E8-B300-8F9DF4CB5C1E}">
      <dsp:nvSpPr>
        <dsp:cNvPr id="0" name=""/>
        <dsp:cNvSpPr/>
      </dsp:nvSpPr>
      <dsp:spPr>
        <a:xfrm>
          <a:off x="2163900" y="1303216"/>
          <a:ext cx="685178" cy="57863"/>
        </a:xfrm>
        <a:custGeom>
          <a:avLst/>
          <a:gdLst/>
          <a:ahLst/>
          <a:cxnLst/>
          <a:rect l="0" t="0" r="0" b="0"/>
          <a:pathLst>
            <a:path>
              <a:moveTo>
                <a:pt x="0" y="28931"/>
              </a:moveTo>
              <a:lnTo>
                <a:pt x="685178" y="289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/>
        </a:p>
      </dsp:txBody>
      <dsp:txXfrm>
        <a:off x="2489359" y="1315018"/>
        <a:ext cx="34258" cy="34258"/>
      </dsp:txXfrm>
    </dsp:sp>
    <dsp:sp modelId="{2BF900F9-3C5A-422C-9A02-B47D17B301D5}">
      <dsp:nvSpPr>
        <dsp:cNvPr id="0" name=""/>
        <dsp:cNvSpPr/>
      </dsp:nvSpPr>
      <dsp:spPr>
        <a:xfrm>
          <a:off x="2849078" y="1063999"/>
          <a:ext cx="1224190" cy="536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Cracks</a:t>
          </a:r>
          <a:endParaRPr lang="pt-PT" sz="2000" kern="1200" dirty="0"/>
        </a:p>
      </dsp:txBody>
      <dsp:txXfrm>
        <a:off x="2864786" y="1079707"/>
        <a:ext cx="1192774" cy="504881"/>
      </dsp:txXfrm>
    </dsp:sp>
    <dsp:sp modelId="{6D4FCFF2-60B2-4BD6-B2C8-4F66B3E52020}">
      <dsp:nvSpPr>
        <dsp:cNvPr id="0" name=""/>
        <dsp:cNvSpPr/>
      </dsp:nvSpPr>
      <dsp:spPr>
        <a:xfrm rot="19794125">
          <a:off x="4019552" y="1103424"/>
          <a:ext cx="796809" cy="57863"/>
        </a:xfrm>
        <a:custGeom>
          <a:avLst/>
          <a:gdLst/>
          <a:ahLst/>
          <a:cxnLst/>
          <a:rect l="0" t="0" r="0" b="0"/>
          <a:pathLst>
            <a:path>
              <a:moveTo>
                <a:pt x="0" y="28931"/>
              </a:moveTo>
              <a:lnTo>
                <a:pt x="796809" y="289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4398036" y="1112436"/>
        <a:ext cx="39840" cy="39840"/>
      </dsp:txXfrm>
    </dsp:sp>
    <dsp:sp modelId="{02C5D2F5-FBEE-4027-8D9D-564B88A8D8EE}">
      <dsp:nvSpPr>
        <dsp:cNvPr id="0" name=""/>
        <dsp:cNvSpPr/>
      </dsp:nvSpPr>
      <dsp:spPr>
        <a:xfrm>
          <a:off x="4762644" y="585359"/>
          <a:ext cx="2654175" cy="694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ym typeface="Symbol"/>
            </a:rPr>
            <a:t>Compact </a:t>
          </a:r>
          <a:r>
            <a:rPr lang="en-GB" sz="2000" u="sng" kern="1200" noProof="0" dirty="0" smtClean="0">
              <a:sym typeface="Symbol"/>
            </a:rPr>
            <a:t>periphery</a:t>
          </a:r>
          <a:r>
            <a:rPr lang="en-GB" sz="2000" kern="1200" noProof="0" dirty="0" smtClean="0">
              <a:sym typeface="Symbol"/>
            </a:rPr>
            <a:t>: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kern="1200" noProof="0" dirty="0" smtClean="0">
              <a:solidFill>
                <a:schemeClr val="tx2"/>
              </a:solidFill>
              <a:sym typeface="Symbol"/>
            </a:rPr>
            <a:t>Austenite / Ferrite</a:t>
          </a:r>
          <a:endParaRPr lang="pt-PT" sz="2000" kern="1200" noProof="0" dirty="0" smtClean="0"/>
        </a:p>
      </dsp:txBody>
      <dsp:txXfrm>
        <a:off x="4782983" y="605698"/>
        <a:ext cx="2613497" cy="653733"/>
      </dsp:txXfrm>
    </dsp:sp>
    <dsp:sp modelId="{9B93CE30-9DA3-4EF3-909D-BB07571E612D}">
      <dsp:nvSpPr>
        <dsp:cNvPr id="0" name=""/>
        <dsp:cNvSpPr/>
      </dsp:nvSpPr>
      <dsp:spPr>
        <a:xfrm rot="1859057">
          <a:off x="4016248" y="1508936"/>
          <a:ext cx="799220" cy="57863"/>
        </a:xfrm>
        <a:custGeom>
          <a:avLst/>
          <a:gdLst/>
          <a:ahLst/>
          <a:cxnLst/>
          <a:rect l="0" t="0" r="0" b="0"/>
          <a:pathLst>
            <a:path>
              <a:moveTo>
                <a:pt x="0" y="28931"/>
              </a:moveTo>
              <a:lnTo>
                <a:pt x="799220" y="289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4395878" y="1517887"/>
        <a:ext cx="39961" cy="39961"/>
      </dsp:txXfrm>
    </dsp:sp>
    <dsp:sp modelId="{04054E98-357E-4C10-BA19-0CB9348D468A}">
      <dsp:nvSpPr>
        <dsp:cNvPr id="0" name=""/>
        <dsp:cNvSpPr/>
      </dsp:nvSpPr>
      <dsp:spPr>
        <a:xfrm>
          <a:off x="4758447" y="1394392"/>
          <a:ext cx="2583499" cy="698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err="1" smtClean="0"/>
            <a:t>Compact</a:t>
          </a:r>
          <a:r>
            <a:rPr lang="pt-PT" sz="2000" kern="1200" dirty="0" smtClean="0"/>
            <a:t> </a:t>
          </a:r>
          <a:r>
            <a:rPr lang="pt-PT" sz="2000" u="sng" kern="1200" dirty="0" smtClean="0"/>
            <a:t>centre</a:t>
          </a:r>
          <a:r>
            <a:rPr lang="pt-PT" sz="2000" kern="1200" dirty="0" smtClean="0"/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2"/>
              </a:solidFill>
              <a:sym typeface="Symbol"/>
            </a:rPr>
            <a:t>Austenite</a:t>
          </a:r>
          <a:endParaRPr lang="pt-PT" kern="1200" dirty="0">
            <a:solidFill>
              <a:schemeClr val="tx2"/>
            </a:solidFill>
          </a:endParaRPr>
        </a:p>
      </dsp:txBody>
      <dsp:txXfrm>
        <a:off x="4778902" y="1414847"/>
        <a:ext cx="2542589" cy="65748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32CD3-BC62-462E-B8FE-F4FC2E907BEB}">
      <dsp:nvSpPr>
        <dsp:cNvPr id="0" name=""/>
        <dsp:cNvSpPr/>
      </dsp:nvSpPr>
      <dsp:spPr>
        <a:xfrm>
          <a:off x="7768" y="851134"/>
          <a:ext cx="2189194" cy="962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kern="1200" noProof="0" dirty="0" smtClean="0"/>
            <a:t>Powder:</a:t>
          </a:r>
          <a:endParaRPr lang="pt-PT" sz="2000" kern="1200" dirty="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2000" kern="1200" dirty="0" smtClean="0">
              <a:solidFill>
                <a:schemeClr val="tx2"/>
              </a:solidFill>
            </a:rPr>
            <a:t>Ferrite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2000" kern="1200" dirty="0" err="1" smtClean="0">
              <a:solidFill>
                <a:schemeClr val="tx2"/>
              </a:solidFill>
            </a:rPr>
            <a:t>Austenite</a:t>
          </a:r>
          <a:endParaRPr lang="pt-PT" sz="2000" kern="1200" dirty="0">
            <a:solidFill>
              <a:schemeClr val="tx2"/>
            </a:solidFill>
          </a:endParaRPr>
        </a:p>
      </dsp:txBody>
      <dsp:txXfrm>
        <a:off x="35945" y="879311"/>
        <a:ext cx="2132840" cy="905673"/>
      </dsp:txXfrm>
    </dsp:sp>
    <dsp:sp modelId="{12D4CBE4-CD98-42E8-B300-8F9DF4CB5C1E}">
      <dsp:nvSpPr>
        <dsp:cNvPr id="0" name=""/>
        <dsp:cNvSpPr/>
      </dsp:nvSpPr>
      <dsp:spPr>
        <a:xfrm>
          <a:off x="2196963" y="1302821"/>
          <a:ext cx="694535" cy="58653"/>
        </a:xfrm>
        <a:custGeom>
          <a:avLst/>
          <a:gdLst/>
          <a:ahLst/>
          <a:cxnLst/>
          <a:rect l="0" t="0" r="0" b="0"/>
          <a:pathLst>
            <a:path>
              <a:moveTo>
                <a:pt x="0" y="29326"/>
              </a:moveTo>
              <a:lnTo>
                <a:pt x="694535" y="293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/>
        </a:p>
      </dsp:txBody>
      <dsp:txXfrm>
        <a:off x="2526867" y="1314784"/>
        <a:ext cx="34726" cy="34726"/>
      </dsp:txXfrm>
    </dsp:sp>
    <dsp:sp modelId="{2BF900F9-3C5A-422C-9A02-B47D17B301D5}">
      <dsp:nvSpPr>
        <dsp:cNvPr id="0" name=""/>
        <dsp:cNvSpPr/>
      </dsp:nvSpPr>
      <dsp:spPr>
        <a:xfrm>
          <a:off x="2891498" y="1060337"/>
          <a:ext cx="1240909" cy="5436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Cracks</a:t>
          </a:r>
          <a:endParaRPr lang="pt-PT" sz="2000" kern="1200" dirty="0"/>
        </a:p>
      </dsp:txBody>
      <dsp:txXfrm>
        <a:off x="2907420" y="1076259"/>
        <a:ext cx="1209065" cy="511777"/>
      </dsp:txXfrm>
    </dsp:sp>
    <dsp:sp modelId="{6D4FCFF2-60B2-4BD6-B2C8-4F66B3E52020}">
      <dsp:nvSpPr>
        <dsp:cNvPr id="0" name=""/>
        <dsp:cNvSpPr/>
      </dsp:nvSpPr>
      <dsp:spPr>
        <a:xfrm rot="19801599">
          <a:off x="4078194" y="1100301"/>
          <a:ext cx="810733" cy="58653"/>
        </a:xfrm>
        <a:custGeom>
          <a:avLst/>
          <a:gdLst/>
          <a:ahLst/>
          <a:cxnLst/>
          <a:rect l="0" t="0" r="0" b="0"/>
          <a:pathLst>
            <a:path>
              <a:moveTo>
                <a:pt x="0" y="29326"/>
              </a:moveTo>
              <a:lnTo>
                <a:pt x="810733" y="293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4463292" y="1109359"/>
        <a:ext cx="40536" cy="40536"/>
      </dsp:txXfrm>
    </dsp:sp>
    <dsp:sp modelId="{02C5D2F5-FBEE-4027-8D9D-564B88A8D8EE}">
      <dsp:nvSpPr>
        <dsp:cNvPr id="0" name=""/>
        <dsp:cNvSpPr/>
      </dsp:nvSpPr>
      <dsp:spPr>
        <a:xfrm>
          <a:off x="4834713" y="564677"/>
          <a:ext cx="2582110" cy="7248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ym typeface="Symbol"/>
            </a:rPr>
            <a:t>Compact </a:t>
          </a:r>
          <a:r>
            <a:rPr lang="en-GB" sz="2000" u="sng" kern="1200" noProof="0" dirty="0" smtClean="0">
              <a:sym typeface="Symbol"/>
            </a:rPr>
            <a:t>periphery</a:t>
          </a:r>
          <a:r>
            <a:rPr lang="en-GB" sz="2000" kern="1200" noProof="0" dirty="0" smtClean="0">
              <a:sym typeface="Symbol"/>
            </a:rPr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2"/>
              </a:solidFill>
              <a:sym typeface="Symbol"/>
            </a:rPr>
            <a:t>Ferrite / Austenite </a:t>
          </a:r>
          <a:endParaRPr lang="pt-PT" sz="2000" kern="1200" noProof="0" dirty="0" smtClean="0">
            <a:solidFill>
              <a:schemeClr val="tx2"/>
            </a:solidFill>
          </a:endParaRPr>
        </a:p>
      </dsp:txBody>
      <dsp:txXfrm>
        <a:off x="4855943" y="585907"/>
        <a:ext cx="2539650" cy="682400"/>
      </dsp:txXfrm>
    </dsp:sp>
    <dsp:sp modelId="{9B93CE30-9DA3-4EF3-909D-BB07571E612D}">
      <dsp:nvSpPr>
        <dsp:cNvPr id="0" name=""/>
        <dsp:cNvSpPr/>
      </dsp:nvSpPr>
      <dsp:spPr>
        <a:xfrm rot="1896940">
          <a:off x="4071885" y="1516592"/>
          <a:ext cx="815581" cy="58653"/>
        </a:xfrm>
        <a:custGeom>
          <a:avLst/>
          <a:gdLst/>
          <a:ahLst/>
          <a:cxnLst/>
          <a:rect l="0" t="0" r="0" b="0"/>
          <a:pathLst>
            <a:path>
              <a:moveTo>
                <a:pt x="0" y="29326"/>
              </a:moveTo>
              <a:lnTo>
                <a:pt x="815581" y="293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4459287" y="1525530"/>
        <a:ext cx="40779" cy="40779"/>
      </dsp:txXfrm>
    </dsp:sp>
    <dsp:sp modelId="{04054E98-357E-4C10-BA19-0CB9348D468A}">
      <dsp:nvSpPr>
        <dsp:cNvPr id="0" name=""/>
        <dsp:cNvSpPr/>
      </dsp:nvSpPr>
      <dsp:spPr>
        <a:xfrm>
          <a:off x="4826944" y="1405725"/>
          <a:ext cx="2572491" cy="7079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err="1" smtClean="0"/>
            <a:t>Compact</a:t>
          </a:r>
          <a:r>
            <a:rPr lang="pt-PT" sz="2000" kern="1200" dirty="0" smtClean="0"/>
            <a:t> </a:t>
          </a:r>
          <a:r>
            <a:rPr lang="pt-PT" sz="2000" u="sng" kern="1200" dirty="0" smtClean="0"/>
            <a:t>centre</a:t>
          </a:r>
          <a:r>
            <a:rPr lang="pt-PT" sz="2000" kern="1200" dirty="0" smtClean="0"/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2"/>
              </a:solidFill>
              <a:sym typeface="Symbol"/>
            </a:rPr>
            <a:t>Austenite</a:t>
          </a:r>
          <a:endParaRPr lang="pt-PT" kern="1200" dirty="0">
            <a:solidFill>
              <a:schemeClr val="tx2"/>
            </a:solidFill>
          </a:endParaRPr>
        </a:p>
      </dsp:txBody>
      <dsp:txXfrm>
        <a:off x="4847679" y="1426460"/>
        <a:ext cx="2531021" cy="666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32CD3-BC62-462E-B8FE-F4FC2E907BEB}">
      <dsp:nvSpPr>
        <dsp:cNvPr id="0" name=""/>
        <dsp:cNvSpPr/>
      </dsp:nvSpPr>
      <dsp:spPr>
        <a:xfrm>
          <a:off x="3504" y="304540"/>
          <a:ext cx="2059033" cy="1134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Powder:</a:t>
          </a:r>
          <a:endParaRPr lang="pt-PT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noProof="0" dirty="0" err="1" smtClean="0">
              <a:solidFill>
                <a:schemeClr val="tx2"/>
              </a:solidFill>
            </a:rPr>
            <a:t>Austenite</a:t>
          </a:r>
          <a:endParaRPr lang="pt-PT" sz="2000" kern="1200" noProof="0" dirty="0" smtClean="0">
            <a:solidFill>
              <a:schemeClr val="tx2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noProof="0" dirty="0" smtClean="0">
              <a:solidFill>
                <a:schemeClr val="tx2"/>
              </a:solidFill>
            </a:rPr>
            <a:t>Ferrite</a:t>
          </a:r>
          <a:endParaRPr lang="pt-PT" sz="2000" kern="1200" noProof="0" dirty="0">
            <a:solidFill>
              <a:schemeClr val="tx2"/>
            </a:solidFill>
          </a:endParaRPr>
        </a:p>
      </dsp:txBody>
      <dsp:txXfrm>
        <a:off x="36744" y="337780"/>
        <a:ext cx="1992553" cy="1068406"/>
      </dsp:txXfrm>
    </dsp:sp>
    <dsp:sp modelId="{12D4CBE4-CD98-42E8-B300-8F9DF4CB5C1E}">
      <dsp:nvSpPr>
        <dsp:cNvPr id="0" name=""/>
        <dsp:cNvSpPr/>
      </dsp:nvSpPr>
      <dsp:spPr>
        <a:xfrm>
          <a:off x="2062538" y="837959"/>
          <a:ext cx="527443" cy="68048"/>
        </a:xfrm>
        <a:custGeom>
          <a:avLst/>
          <a:gdLst/>
          <a:ahLst/>
          <a:cxnLst/>
          <a:rect l="0" t="0" r="0" b="0"/>
          <a:pathLst>
            <a:path>
              <a:moveTo>
                <a:pt x="0" y="34024"/>
              </a:moveTo>
              <a:lnTo>
                <a:pt x="527443" y="340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/>
        </a:p>
      </dsp:txBody>
      <dsp:txXfrm>
        <a:off x="2313074" y="858797"/>
        <a:ext cx="26372" cy="26372"/>
      </dsp:txXfrm>
    </dsp:sp>
    <dsp:sp modelId="{2BF900F9-3C5A-422C-9A02-B47D17B301D5}">
      <dsp:nvSpPr>
        <dsp:cNvPr id="0" name=""/>
        <dsp:cNvSpPr/>
      </dsp:nvSpPr>
      <dsp:spPr>
        <a:xfrm>
          <a:off x="2589982" y="542331"/>
          <a:ext cx="1318608" cy="659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Cracks</a:t>
          </a:r>
          <a:endParaRPr lang="pt-PT" sz="2000" kern="1200" dirty="0"/>
        </a:p>
      </dsp:txBody>
      <dsp:txXfrm>
        <a:off x="2609292" y="561641"/>
        <a:ext cx="1279988" cy="620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32CD3-BC62-462E-B8FE-F4FC2E907BEB}">
      <dsp:nvSpPr>
        <dsp:cNvPr id="0" name=""/>
        <dsp:cNvSpPr/>
      </dsp:nvSpPr>
      <dsp:spPr>
        <a:xfrm>
          <a:off x="3504" y="304540"/>
          <a:ext cx="2059033" cy="1134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kern="1200" noProof="0" dirty="0" smtClean="0"/>
            <a:t>Powder:</a:t>
          </a:r>
          <a:endParaRPr lang="pt-PT" sz="20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kern="1200" noProof="0" dirty="0" smtClean="0">
              <a:solidFill>
                <a:schemeClr val="tx2"/>
              </a:solidFill>
            </a:rPr>
            <a:t>Ferrite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kern="1200" noProof="0" dirty="0" err="1" smtClean="0">
              <a:solidFill>
                <a:schemeClr val="tx2"/>
              </a:solidFill>
            </a:rPr>
            <a:t>Austenite</a:t>
          </a:r>
          <a:endParaRPr lang="pt-PT" sz="2000" kern="1200" noProof="0" dirty="0">
            <a:solidFill>
              <a:schemeClr val="tx2"/>
            </a:solidFill>
          </a:endParaRPr>
        </a:p>
      </dsp:txBody>
      <dsp:txXfrm>
        <a:off x="36744" y="337780"/>
        <a:ext cx="1992553" cy="1068406"/>
      </dsp:txXfrm>
    </dsp:sp>
    <dsp:sp modelId="{12D4CBE4-CD98-42E8-B300-8F9DF4CB5C1E}">
      <dsp:nvSpPr>
        <dsp:cNvPr id="0" name=""/>
        <dsp:cNvSpPr/>
      </dsp:nvSpPr>
      <dsp:spPr>
        <a:xfrm>
          <a:off x="2062538" y="837959"/>
          <a:ext cx="527443" cy="68048"/>
        </a:xfrm>
        <a:custGeom>
          <a:avLst/>
          <a:gdLst/>
          <a:ahLst/>
          <a:cxnLst/>
          <a:rect l="0" t="0" r="0" b="0"/>
          <a:pathLst>
            <a:path>
              <a:moveTo>
                <a:pt x="0" y="34024"/>
              </a:moveTo>
              <a:lnTo>
                <a:pt x="527443" y="340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/>
        </a:p>
      </dsp:txBody>
      <dsp:txXfrm>
        <a:off x="2313074" y="858797"/>
        <a:ext cx="26372" cy="26372"/>
      </dsp:txXfrm>
    </dsp:sp>
    <dsp:sp modelId="{2BF900F9-3C5A-422C-9A02-B47D17B301D5}">
      <dsp:nvSpPr>
        <dsp:cNvPr id="0" name=""/>
        <dsp:cNvSpPr/>
      </dsp:nvSpPr>
      <dsp:spPr>
        <a:xfrm>
          <a:off x="2589982" y="542331"/>
          <a:ext cx="1318608" cy="659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some Cracks</a:t>
          </a:r>
          <a:endParaRPr lang="pt-PT" sz="2000" kern="1200" dirty="0"/>
        </a:p>
      </dsp:txBody>
      <dsp:txXfrm>
        <a:off x="2609292" y="561641"/>
        <a:ext cx="1279988" cy="6206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32CD3-BC62-462E-B8FE-F4FC2E907BEB}">
      <dsp:nvSpPr>
        <dsp:cNvPr id="0" name=""/>
        <dsp:cNvSpPr/>
      </dsp:nvSpPr>
      <dsp:spPr>
        <a:xfrm>
          <a:off x="7215" y="792498"/>
          <a:ext cx="2253594" cy="7192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Powder: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2"/>
              </a:solidFill>
            </a:rPr>
            <a:t>Austenite</a:t>
          </a:r>
          <a:endParaRPr lang="pt-PT" sz="2000" kern="1200" dirty="0">
            <a:solidFill>
              <a:schemeClr val="tx2"/>
            </a:solidFill>
          </a:endParaRPr>
        </a:p>
      </dsp:txBody>
      <dsp:txXfrm>
        <a:off x="28281" y="813564"/>
        <a:ext cx="2211462" cy="677126"/>
      </dsp:txXfrm>
    </dsp:sp>
    <dsp:sp modelId="{12D4CBE4-CD98-42E8-B300-8F9DF4CB5C1E}">
      <dsp:nvSpPr>
        <dsp:cNvPr id="0" name=""/>
        <dsp:cNvSpPr/>
      </dsp:nvSpPr>
      <dsp:spPr>
        <a:xfrm>
          <a:off x="2260810" y="1113581"/>
          <a:ext cx="789516" cy="77092"/>
        </a:xfrm>
        <a:custGeom>
          <a:avLst/>
          <a:gdLst/>
          <a:ahLst/>
          <a:cxnLst/>
          <a:rect l="0" t="0" r="0" b="0"/>
          <a:pathLst>
            <a:path>
              <a:moveTo>
                <a:pt x="0" y="38546"/>
              </a:moveTo>
              <a:lnTo>
                <a:pt x="789516" y="38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/>
        </a:p>
      </dsp:txBody>
      <dsp:txXfrm>
        <a:off x="2635830" y="1132390"/>
        <a:ext cx="39475" cy="39475"/>
      </dsp:txXfrm>
    </dsp:sp>
    <dsp:sp modelId="{2BF900F9-3C5A-422C-9A02-B47D17B301D5}">
      <dsp:nvSpPr>
        <dsp:cNvPr id="0" name=""/>
        <dsp:cNvSpPr/>
      </dsp:nvSpPr>
      <dsp:spPr>
        <a:xfrm>
          <a:off x="3050326" y="843145"/>
          <a:ext cx="1410608" cy="617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No cracks</a:t>
          </a:r>
          <a:endParaRPr lang="pt-PT" sz="2000" kern="1200" dirty="0"/>
        </a:p>
      </dsp:txBody>
      <dsp:txXfrm>
        <a:off x="3068426" y="861245"/>
        <a:ext cx="1374408" cy="581764"/>
      </dsp:txXfrm>
    </dsp:sp>
    <dsp:sp modelId="{6D4FCFF2-60B2-4BD6-B2C8-4F66B3E52020}">
      <dsp:nvSpPr>
        <dsp:cNvPr id="0" name=""/>
        <dsp:cNvSpPr/>
      </dsp:nvSpPr>
      <dsp:spPr>
        <a:xfrm rot="68847">
          <a:off x="4460855" y="1121560"/>
          <a:ext cx="796891" cy="77092"/>
        </a:xfrm>
        <a:custGeom>
          <a:avLst/>
          <a:gdLst/>
          <a:ahLst/>
          <a:cxnLst/>
          <a:rect l="0" t="0" r="0" b="0"/>
          <a:pathLst>
            <a:path>
              <a:moveTo>
                <a:pt x="0" y="38546"/>
              </a:moveTo>
              <a:lnTo>
                <a:pt x="796891" y="385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4839378" y="1140184"/>
        <a:ext cx="39844" cy="39844"/>
      </dsp:txXfrm>
    </dsp:sp>
    <dsp:sp modelId="{02C5D2F5-FBEE-4027-8D9D-564B88A8D8EE}">
      <dsp:nvSpPr>
        <dsp:cNvPr id="0" name=""/>
        <dsp:cNvSpPr/>
      </dsp:nvSpPr>
      <dsp:spPr>
        <a:xfrm>
          <a:off x="5257667" y="661858"/>
          <a:ext cx="2015140" cy="101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ym typeface="Symbol"/>
            </a:rPr>
            <a:t>Compact: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2"/>
              </a:solidFill>
              <a:sym typeface="Symbol"/>
            </a:rPr>
            <a:t>Austenite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2"/>
              </a:solidFill>
              <a:sym typeface="Symbol"/>
            </a:rPr>
            <a:t>Ferrite</a:t>
          </a:r>
          <a:endParaRPr lang="pt-PT" sz="2000" kern="1200" noProof="0" dirty="0" smtClean="0">
            <a:solidFill>
              <a:schemeClr val="tx2"/>
            </a:solidFill>
          </a:endParaRPr>
        </a:p>
      </dsp:txBody>
      <dsp:txXfrm>
        <a:off x="5287321" y="691512"/>
        <a:ext cx="1955832" cy="9531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32CD3-BC62-462E-B8FE-F4FC2E907BEB}">
      <dsp:nvSpPr>
        <dsp:cNvPr id="0" name=""/>
        <dsp:cNvSpPr/>
      </dsp:nvSpPr>
      <dsp:spPr>
        <a:xfrm>
          <a:off x="23360" y="511796"/>
          <a:ext cx="2182462" cy="1097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Powder:</a:t>
          </a:r>
          <a:endParaRPr lang="pt-PT" sz="20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kern="1200" dirty="0" err="1" smtClean="0">
              <a:solidFill>
                <a:schemeClr val="tx2"/>
              </a:solidFill>
            </a:rPr>
            <a:t>Austenite</a:t>
          </a:r>
          <a:endParaRPr lang="pt-PT" sz="2000" kern="1200" dirty="0" smtClean="0">
            <a:solidFill>
              <a:schemeClr val="tx2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2"/>
              </a:solidFill>
            </a:rPr>
            <a:t>Ferrite</a:t>
          </a:r>
        </a:p>
      </dsp:txBody>
      <dsp:txXfrm>
        <a:off x="55518" y="543954"/>
        <a:ext cx="2118146" cy="1033622"/>
      </dsp:txXfrm>
    </dsp:sp>
    <dsp:sp modelId="{12D4CBE4-CD98-42E8-B300-8F9DF4CB5C1E}">
      <dsp:nvSpPr>
        <dsp:cNvPr id="0" name=""/>
        <dsp:cNvSpPr/>
      </dsp:nvSpPr>
      <dsp:spPr>
        <a:xfrm rot="21529117">
          <a:off x="2205725" y="1017462"/>
          <a:ext cx="921434" cy="67609"/>
        </a:xfrm>
        <a:custGeom>
          <a:avLst/>
          <a:gdLst/>
          <a:ahLst/>
          <a:cxnLst/>
          <a:rect l="0" t="0" r="0" b="0"/>
          <a:pathLst>
            <a:path>
              <a:moveTo>
                <a:pt x="0" y="33804"/>
              </a:moveTo>
              <a:lnTo>
                <a:pt x="921434" y="338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/>
        </a:p>
      </dsp:txBody>
      <dsp:txXfrm>
        <a:off x="2643406" y="1028231"/>
        <a:ext cx="46071" cy="46071"/>
      </dsp:txXfrm>
    </dsp:sp>
    <dsp:sp modelId="{2BF900F9-3C5A-422C-9A02-B47D17B301D5}">
      <dsp:nvSpPr>
        <dsp:cNvPr id="0" name=""/>
        <dsp:cNvSpPr/>
      </dsp:nvSpPr>
      <dsp:spPr>
        <a:xfrm>
          <a:off x="3127061" y="770792"/>
          <a:ext cx="1237094" cy="541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Cracks</a:t>
          </a:r>
          <a:endParaRPr lang="pt-PT" sz="2000" kern="1200" dirty="0"/>
        </a:p>
      </dsp:txBody>
      <dsp:txXfrm>
        <a:off x="3142934" y="786665"/>
        <a:ext cx="1205348" cy="510204"/>
      </dsp:txXfrm>
    </dsp:sp>
    <dsp:sp modelId="{6D4FCFF2-60B2-4BD6-B2C8-4F66B3E52020}">
      <dsp:nvSpPr>
        <dsp:cNvPr id="0" name=""/>
        <dsp:cNvSpPr/>
      </dsp:nvSpPr>
      <dsp:spPr>
        <a:xfrm rot="19214422">
          <a:off x="4296474" y="820790"/>
          <a:ext cx="585310" cy="67609"/>
        </a:xfrm>
        <a:custGeom>
          <a:avLst/>
          <a:gdLst/>
          <a:ahLst/>
          <a:cxnLst/>
          <a:rect l="0" t="0" r="0" b="0"/>
          <a:pathLst>
            <a:path>
              <a:moveTo>
                <a:pt x="0" y="33804"/>
              </a:moveTo>
              <a:lnTo>
                <a:pt x="585310" y="338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4574497" y="839962"/>
        <a:ext cx="29265" cy="29265"/>
      </dsp:txXfrm>
    </dsp:sp>
    <dsp:sp modelId="{02C5D2F5-FBEE-4027-8D9D-564B88A8D8EE}">
      <dsp:nvSpPr>
        <dsp:cNvPr id="0" name=""/>
        <dsp:cNvSpPr/>
      </dsp:nvSpPr>
      <dsp:spPr>
        <a:xfrm>
          <a:off x="4814104" y="335247"/>
          <a:ext cx="2818743" cy="664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ym typeface="Symbol"/>
            </a:rPr>
            <a:t>Compact </a:t>
          </a:r>
          <a:r>
            <a:rPr lang="en-GB" sz="2000" u="sng" kern="1200" noProof="0" dirty="0" smtClean="0">
              <a:sym typeface="Symbol"/>
            </a:rPr>
            <a:t>periphery</a:t>
          </a:r>
          <a:r>
            <a:rPr lang="en-GB" sz="2000" kern="1200" noProof="0" dirty="0" smtClean="0">
              <a:sym typeface="Symbol"/>
            </a:rPr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2"/>
              </a:solidFill>
              <a:sym typeface="Symbol"/>
            </a:rPr>
            <a:t>Austenite / Ferrite</a:t>
          </a:r>
          <a:endParaRPr lang="pt-PT" sz="2000" kern="1200" noProof="0" dirty="0" smtClean="0">
            <a:solidFill>
              <a:schemeClr val="tx2"/>
            </a:solidFill>
          </a:endParaRPr>
        </a:p>
      </dsp:txBody>
      <dsp:txXfrm>
        <a:off x="4833562" y="354705"/>
        <a:ext cx="2779827" cy="625433"/>
      </dsp:txXfrm>
    </dsp:sp>
    <dsp:sp modelId="{FE8C25F2-3DA9-413B-A24E-2030137FE6D4}">
      <dsp:nvSpPr>
        <dsp:cNvPr id="0" name=""/>
        <dsp:cNvSpPr/>
      </dsp:nvSpPr>
      <dsp:spPr>
        <a:xfrm rot="1740496">
          <a:off x="4274432" y="1354792"/>
          <a:ext cx="1430414" cy="67609"/>
        </a:xfrm>
        <a:custGeom>
          <a:avLst/>
          <a:gdLst/>
          <a:ahLst/>
          <a:cxnLst/>
          <a:rect l="0" t="0" r="0" b="0"/>
          <a:pathLst>
            <a:path>
              <a:moveTo>
                <a:pt x="0" y="33804"/>
              </a:moveTo>
              <a:lnTo>
                <a:pt x="1430414" y="338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4953879" y="1352837"/>
        <a:ext cx="71520" cy="71520"/>
      </dsp:txXfrm>
    </dsp:sp>
    <dsp:sp modelId="{22EF4455-B0C8-4867-BD72-F17AB4DD0C33}">
      <dsp:nvSpPr>
        <dsp:cNvPr id="0" name=""/>
        <dsp:cNvSpPr/>
      </dsp:nvSpPr>
      <dsp:spPr>
        <a:xfrm>
          <a:off x="5615124" y="1302677"/>
          <a:ext cx="2017723" cy="865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err="1" smtClean="0"/>
            <a:t>Compact</a:t>
          </a:r>
          <a:r>
            <a:rPr lang="pt-PT" sz="2000" kern="1200" dirty="0" smtClean="0"/>
            <a:t>  </a:t>
          </a:r>
          <a:r>
            <a:rPr lang="pt-PT" sz="2000" u="sng" kern="1200" dirty="0" smtClean="0"/>
            <a:t>centre</a:t>
          </a:r>
          <a:r>
            <a:rPr lang="pt-PT" sz="2000" kern="1200" dirty="0" smtClean="0"/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err="1" smtClean="0">
              <a:solidFill>
                <a:schemeClr val="tx2"/>
              </a:solidFill>
            </a:rPr>
            <a:t>Austenite</a:t>
          </a:r>
          <a:endParaRPr lang="pt-PT" sz="2000" kern="1200" dirty="0">
            <a:solidFill>
              <a:schemeClr val="tx2"/>
            </a:solidFill>
          </a:endParaRPr>
        </a:p>
      </dsp:txBody>
      <dsp:txXfrm>
        <a:off x="5640474" y="1328027"/>
        <a:ext cx="1967023" cy="814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32CD3-BC62-462E-B8FE-F4FC2E907BEB}">
      <dsp:nvSpPr>
        <dsp:cNvPr id="0" name=""/>
        <dsp:cNvSpPr/>
      </dsp:nvSpPr>
      <dsp:spPr>
        <a:xfrm>
          <a:off x="4032" y="576066"/>
          <a:ext cx="2290168" cy="1152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Powder:</a:t>
          </a:r>
          <a:endParaRPr lang="pt-PT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2"/>
              </a:solidFill>
            </a:rPr>
            <a:t>Ferrite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err="1" smtClean="0">
              <a:solidFill>
                <a:schemeClr val="tx2"/>
              </a:solidFill>
            </a:rPr>
            <a:t>Austenite</a:t>
          </a:r>
          <a:endParaRPr lang="pt-PT" sz="2000" kern="1200" dirty="0">
            <a:solidFill>
              <a:schemeClr val="tx2"/>
            </a:solidFill>
          </a:endParaRPr>
        </a:p>
      </dsp:txBody>
      <dsp:txXfrm>
        <a:off x="37777" y="609811"/>
        <a:ext cx="2222678" cy="1084632"/>
      </dsp:txXfrm>
    </dsp:sp>
    <dsp:sp modelId="{12D4CBE4-CD98-42E8-B300-8F9DF4CB5C1E}">
      <dsp:nvSpPr>
        <dsp:cNvPr id="0" name=""/>
        <dsp:cNvSpPr/>
      </dsp:nvSpPr>
      <dsp:spPr>
        <a:xfrm>
          <a:off x="2294201" y="1116654"/>
          <a:ext cx="726570" cy="70946"/>
        </a:xfrm>
        <a:custGeom>
          <a:avLst/>
          <a:gdLst/>
          <a:ahLst/>
          <a:cxnLst/>
          <a:rect l="0" t="0" r="0" b="0"/>
          <a:pathLst>
            <a:path>
              <a:moveTo>
                <a:pt x="0" y="35473"/>
              </a:moveTo>
              <a:lnTo>
                <a:pt x="726570" y="354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/>
        </a:p>
      </dsp:txBody>
      <dsp:txXfrm>
        <a:off x="2639322" y="1133963"/>
        <a:ext cx="36328" cy="36328"/>
      </dsp:txXfrm>
    </dsp:sp>
    <dsp:sp modelId="{2BF900F9-3C5A-422C-9A02-B47D17B301D5}">
      <dsp:nvSpPr>
        <dsp:cNvPr id="0" name=""/>
        <dsp:cNvSpPr/>
      </dsp:nvSpPr>
      <dsp:spPr>
        <a:xfrm>
          <a:off x="3020771" y="867780"/>
          <a:ext cx="1298145" cy="568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Cracks</a:t>
          </a:r>
          <a:endParaRPr lang="pt-PT" sz="2000" kern="1200" dirty="0"/>
        </a:p>
      </dsp:txBody>
      <dsp:txXfrm>
        <a:off x="3037428" y="884437"/>
        <a:ext cx="1264831" cy="535381"/>
      </dsp:txXfrm>
    </dsp:sp>
    <dsp:sp modelId="{6D4FCFF2-60B2-4BD6-B2C8-4F66B3E52020}">
      <dsp:nvSpPr>
        <dsp:cNvPr id="0" name=""/>
        <dsp:cNvSpPr/>
      </dsp:nvSpPr>
      <dsp:spPr>
        <a:xfrm rot="69093">
          <a:off x="4318843" y="1123997"/>
          <a:ext cx="730750" cy="70946"/>
        </a:xfrm>
        <a:custGeom>
          <a:avLst/>
          <a:gdLst/>
          <a:ahLst/>
          <a:cxnLst/>
          <a:rect l="0" t="0" r="0" b="0"/>
          <a:pathLst>
            <a:path>
              <a:moveTo>
                <a:pt x="0" y="35473"/>
              </a:moveTo>
              <a:lnTo>
                <a:pt x="730750" y="354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4665949" y="1141202"/>
        <a:ext cx="36537" cy="36537"/>
      </dsp:txXfrm>
    </dsp:sp>
    <dsp:sp modelId="{02C5D2F5-FBEE-4027-8D9D-564B88A8D8EE}">
      <dsp:nvSpPr>
        <dsp:cNvPr id="0" name=""/>
        <dsp:cNvSpPr/>
      </dsp:nvSpPr>
      <dsp:spPr>
        <a:xfrm>
          <a:off x="5049520" y="576066"/>
          <a:ext cx="2223287" cy="1181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ym typeface="Symbol"/>
            </a:rPr>
            <a:t>Compact: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2"/>
              </a:solidFill>
              <a:sym typeface="Symbol"/>
            </a:rPr>
            <a:t>Ferrite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2"/>
              </a:solidFill>
              <a:sym typeface="Symbol"/>
            </a:rPr>
            <a:t>Austenite </a:t>
          </a:r>
          <a:endParaRPr lang="pt-PT" sz="2000" kern="1200" noProof="0" dirty="0" smtClean="0">
            <a:solidFill>
              <a:schemeClr val="tx2"/>
            </a:solidFill>
          </a:endParaRPr>
        </a:p>
      </dsp:txBody>
      <dsp:txXfrm>
        <a:off x="5084125" y="610671"/>
        <a:ext cx="2154077" cy="11122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32CD3-BC62-462E-B8FE-F4FC2E907BEB}">
      <dsp:nvSpPr>
        <dsp:cNvPr id="0" name=""/>
        <dsp:cNvSpPr/>
      </dsp:nvSpPr>
      <dsp:spPr>
        <a:xfrm>
          <a:off x="2714" y="504417"/>
          <a:ext cx="1967715" cy="735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Powder: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err="1" smtClean="0">
              <a:solidFill>
                <a:schemeClr val="tx2"/>
              </a:solidFill>
            </a:rPr>
            <a:t>Austenite</a:t>
          </a:r>
          <a:endParaRPr lang="pt-PT" sz="2000" kern="1200" dirty="0">
            <a:solidFill>
              <a:schemeClr val="tx2"/>
            </a:solidFill>
          </a:endParaRPr>
        </a:p>
      </dsp:txBody>
      <dsp:txXfrm>
        <a:off x="24245" y="525948"/>
        <a:ext cx="1924653" cy="692070"/>
      </dsp:txXfrm>
    </dsp:sp>
    <dsp:sp modelId="{12D4CBE4-CD98-42E8-B300-8F9DF4CB5C1E}">
      <dsp:nvSpPr>
        <dsp:cNvPr id="0" name=""/>
        <dsp:cNvSpPr/>
      </dsp:nvSpPr>
      <dsp:spPr>
        <a:xfrm>
          <a:off x="1970430" y="836247"/>
          <a:ext cx="553985" cy="71473"/>
        </a:xfrm>
        <a:custGeom>
          <a:avLst/>
          <a:gdLst/>
          <a:ahLst/>
          <a:cxnLst/>
          <a:rect l="0" t="0" r="0" b="0"/>
          <a:pathLst>
            <a:path>
              <a:moveTo>
                <a:pt x="0" y="35736"/>
              </a:moveTo>
              <a:lnTo>
                <a:pt x="553985" y="357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/>
        </a:p>
      </dsp:txBody>
      <dsp:txXfrm>
        <a:off x="2233574" y="858134"/>
        <a:ext cx="27699" cy="27699"/>
      </dsp:txXfrm>
    </dsp:sp>
    <dsp:sp modelId="{2BF900F9-3C5A-422C-9A02-B47D17B301D5}">
      <dsp:nvSpPr>
        <dsp:cNvPr id="0" name=""/>
        <dsp:cNvSpPr/>
      </dsp:nvSpPr>
      <dsp:spPr>
        <a:xfrm>
          <a:off x="2524416" y="525742"/>
          <a:ext cx="1384964" cy="6924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micro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Cracks</a:t>
          </a:r>
          <a:endParaRPr lang="pt-PT" sz="2000" kern="1200" dirty="0"/>
        </a:p>
      </dsp:txBody>
      <dsp:txXfrm>
        <a:off x="2544698" y="546024"/>
        <a:ext cx="1344400" cy="6519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32CD3-BC62-462E-B8FE-F4FC2E907BEB}">
      <dsp:nvSpPr>
        <dsp:cNvPr id="0" name=""/>
        <dsp:cNvSpPr/>
      </dsp:nvSpPr>
      <dsp:spPr>
        <a:xfrm>
          <a:off x="3504" y="304540"/>
          <a:ext cx="2059033" cy="1134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Powder: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err="1" smtClean="0">
              <a:solidFill>
                <a:schemeClr val="tx2"/>
              </a:solidFill>
            </a:rPr>
            <a:t>Austenite</a:t>
          </a:r>
          <a:endParaRPr lang="pt-PT" sz="2000" kern="1200" dirty="0" smtClean="0">
            <a:solidFill>
              <a:schemeClr val="tx2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2"/>
              </a:solidFill>
            </a:rPr>
            <a:t>Ferrite</a:t>
          </a:r>
          <a:endParaRPr lang="pt-PT" sz="2000" kern="1200" dirty="0">
            <a:solidFill>
              <a:schemeClr val="tx2"/>
            </a:solidFill>
          </a:endParaRPr>
        </a:p>
      </dsp:txBody>
      <dsp:txXfrm>
        <a:off x="36744" y="337780"/>
        <a:ext cx="1992553" cy="1068406"/>
      </dsp:txXfrm>
    </dsp:sp>
    <dsp:sp modelId="{12D4CBE4-CD98-42E8-B300-8F9DF4CB5C1E}">
      <dsp:nvSpPr>
        <dsp:cNvPr id="0" name=""/>
        <dsp:cNvSpPr/>
      </dsp:nvSpPr>
      <dsp:spPr>
        <a:xfrm>
          <a:off x="2062538" y="837959"/>
          <a:ext cx="527443" cy="68048"/>
        </a:xfrm>
        <a:custGeom>
          <a:avLst/>
          <a:gdLst/>
          <a:ahLst/>
          <a:cxnLst/>
          <a:rect l="0" t="0" r="0" b="0"/>
          <a:pathLst>
            <a:path>
              <a:moveTo>
                <a:pt x="0" y="34024"/>
              </a:moveTo>
              <a:lnTo>
                <a:pt x="527443" y="340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/>
        </a:p>
      </dsp:txBody>
      <dsp:txXfrm>
        <a:off x="2313074" y="858797"/>
        <a:ext cx="26372" cy="26372"/>
      </dsp:txXfrm>
    </dsp:sp>
    <dsp:sp modelId="{2BF900F9-3C5A-422C-9A02-B47D17B301D5}">
      <dsp:nvSpPr>
        <dsp:cNvPr id="0" name=""/>
        <dsp:cNvSpPr/>
      </dsp:nvSpPr>
      <dsp:spPr>
        <a:xfrm>
          <a:off x="2589982" y="542331"/>
          <a:ext cx="1318608" cy="659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Cracks</a:t>
          </a:r>
          <a:endParaRPr lang="pt-PT" sz="2000" kern="1200" dirty="0"/>
        </a:p>
      </dsp:txBody>
      <dsp:txXfrm>
        <a:off x="2609292" y="561641"/>
        <a:ext cx="1279988" cy="6206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32CD3-BC62-462E-B8FE-F4FC2E907BEB}">
      <dsp:nvSpPr>
        <dsp:cNvPr id="0" name=""/>
        <dsp:cNvSpPr/>
      </dsp:nvSpPr>
      <dsp:spPr>
        <a:xfrm>
          <a:off x="3504" y="304540"/>
          <a:ext cx="2059033" cy="1134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kern="1200" noProof="0" dirty="0" smtClean="0"/>
            <a:t>Powder: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kern="1200" dirty="0" smtClean="0">
              <a:solidFill>
                <a:schemeClr val="tx2"/>
              </a:solidFill>
            </a:rPr>
            <a:t>Ferrite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kern="1200" dirty="0" err="1" smtClean="0">
              <a:solidFill>
                <a:schemeClr val="tx2"/>
              </a:solidFill>
            </a:rPr>
            <a:t>Austenite</a:t>
          </a:r>
          <a:endParaRPr lang="pt-PT" sz="2000" kern="1200" dirty="0">
            <a:solidFill>
              <a:schemeClr val="tx2"/>
            </a:solidFill>
          </a:endParaRPr>
        </a:p>
      </dsp:txBody>
      <dsp:txXfrm>
        <a:off x="36744" y="337780"/>
        <a:ext cx="1992553" cy="1068406"/>
      </dsp:txXfrm>
    </dsp:sp>
    <dsp:sp modelId="{12D4CBE4-CD98-42E8-B300-8F9DF4CB5C1E}">
      <dsp:nvSpPr>
        <dsp:cNvPr id="0" name=""/>
        <dsp:cNvSpPr/>
      </dsp:nvSpPr>
      <dsp:spPr>
        <a:xfrm>
          <a:off x="2062538" y="837959"/>
          <a:ext cx="527443" cy="68048"/>
        </a:xfrm>
        <a:custGeom>
          <a:avLst/>
          <a:gdLst/>
          <a:ahLst/>
          <a:cxnLst/>
          <a:rect l="0" t="0" r="0" b="0"/>
          <a:pathLst>
            <a:path>
              <a:moveTo>
                <a:pt x="0" y="34024"/>
              </a:moveTo>
              <a:lnTo>
                <a:pt x="527443" y="340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/>
        </a:p>
      </dsp:txBody>
      <dsp:txXfrm>
        <a:off x="2313074" y="858797"/>
        <a:ext cx="26372" cy="26372"/>
      </dsp:txXfrm>
    </dsp:sp>
    <dsp:sp modelId="{2BF900F9-3C5A-422C-9A02-B47D17B301D5}">
      <dsp:nvSpPr>
        <dsp:cNvPr id="0" name=""/>
        <dsp:cNvSpPr/>
      </dsp:nvSpPr>
      <dsp:spPr>
        <a:xfrm>
          <a:off x="2589982" y="542331"/>
          <a:ext cx="1318608" cy="659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Cracks</a:t>
          </a:r>
          <a:endParaRPr lang="pt-PT" sz="2000" kern="1200" dirty="0"/>
        </a:p>
      </dsp:txBody>
      <dsp:txXfrm>
        <a:off x="2609292" y="561641"/>
        <a:ext cx="1279988" cy="620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84812-C3D5-422C-8543-ED2D541F7D3A}" type="datetimeFigureOut">
              <a:rPr lang="pt-PT" smtClean="0"/>
              <a:pPr/>
              <a:t>02-05-2012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B21D4-B146-46CD-B980-9F34438F072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424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B7E01-5F64-41F4-B81E-516FA263179E}" type="datetimeFigureOut">
              <a:rPr lang="pt-PT" smtClean="0"/>
              <a:pPr/>
              <a:t>02-05-2012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9BCA1-6CF4-4838-AB94-95FB8F5F8E9A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756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+mn-lt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25440-1E0E-4313-AA50-76BA64F2DC73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+mn-lt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25440-1E0E-4313-AA50-76BA64F2DC73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+mn-lt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25440-1E0E-4313-AA50-76BA64F2DC73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+mn-lt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25440-1E0E-4313-AA50-76BA64F2DC73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+mn-lt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25440-1E0E-4313-AA50-76BA64F2DC73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9BCA1-6CF4-4838-AB94-95FB8F5F8E9A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+mn-lt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25440-1E0E-4313-AA50-76BA64F2DC73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DCAF-8ADA-4381-8A77-6672EF5F0F42}" type="datetimeFigureOut">
              <a:rPr lang="pt-PT" smtClean="0"/>
              <a:pPr/>
              <a:t>02-05-2012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0A87-CB33-4122-BF5D-938BBB89F64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DCAF-8ADA-4381-8A77-6672EF5F0F42}" type="datetimeFigureOut">
              <a:rPr lang="pt-PT" smtClean="0"/>
              <a:pPr/>
              <a:t>02-05-2012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0A87-CB33-4122-BF5D-938BBB89F64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DCAF-8ADA-4381-8A77-6672EF5F0F42}" type="datetimeFigureOut">
              <a:rPr lang="pt-PT" smtClean="0"/>
              <a:pPr/>
              <a:t>02-05-2012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0A87-CB33-4122-BF5D-938BBB89F64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DCAF-8ADA-4381-8A77-6672EF5F0F42}" type="datetimeFigureOut">
              <a:rPr lang="pt-PT" smtClean="0"/>
              <a:pPr/>
              <a:t>02-05-2012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0A87-CB33-4122-BF5D-938BBB89F64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DCAF-8ADA-4381-8A77-6672EF5F0F42}" type="datetimeFigureOut">
              <a:rPr lang="pt-PT" smtClean="0"/>
              <a:pPr/>
              <a:t>02-05-2012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0A87-CB33-4122-BF5D-938BBB89F64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DCAF-8ADA-4381-8A77-6672EF5F0F42}" type="datetimeFigureOut">
              <a:rPr lang="pt-PT" smtClean="0"/>
              <a:pPr/>
              <a:t>02-05-2012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0A87-CB33-4122-BF5D-938BBB89F64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DCAF-8ADA-4381-8A77-6672EF5F0F42}" type="datetimeFigureOut">
              <a:rPr lang="pt-PT" smtClean="0"/>
              <a:pPr/>
              <a:t>02-05-2012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0A87-CB33-4122-BF5D-938BBB89F64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DCAF-8ADA-4381-8A77-6672EF5F0F42}" type="datetimeFigureOut">
              <a:rPr lang="pt-PT" smtClean="0"/>
              <a:pPr/>
              <a:t>02-05-2012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0A87-CB33-4122-BF5D-938BBB89F64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DCAF-8ADA-4381-8A77-6672EF5F0F42}" type="datetimeFigureOut">
              <a:rPr lang="pt-PT" smtClean="0"/>
              <a:pPr/>
              <a:t>02-05-2012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0A87-CB33-4122-BF5D-938BBB89F64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DCAF-8ADA-4381-8A77-6672EF5F0F42}" type="datetimeFigureOut">
              <a:rPr lang="pt-PT" smtClean="0"/>
              <a:pPr/>
              <a:t>02-05-2012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0A87-CB33-4122-BF5D-938BBB89F64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DCAF-8ADA-4381-8A77-6672EF5F0F42}" type="datetimeFigureOut">
              <a:rPr lang="pt-PT" smtClean="0"/>
              <a:pPr/>
              <a:t>02-05-2012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0A87-CB33-4122-BF5D-938BBB89F64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1000"/>
            <a:lum/>
          </a:blip>
          <a:srcRect/>
          <a:stretch>
            <a:fillRect r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ADCAF-8ADA-4381-8A77-6672EF5F0F42}" type="datetimeFigureOut">
              <a:rPr lang="pt-PT" smtClean="0"/>
              <a:pPr/>
              <a:t>02-05-2012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20A87-CB33-4122-BF5D-938BBB89F64C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5.jpeg"/><Relationship Id="rId3" Type="http://schemas.openxmlformats.org/officeDocument/2006/relationships/image" Target="../media/image23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QuickStyle" Target="../diagrams/quickStyle4.xml"/><Relationship Id="rId11" Type="http://schemas.openxmlformats.org/officeDocument/2006/relationships/oleObject" Target="../embeddings/oleObject7.bin"/><Relationship Id="rId5" Type="http://schemas.openxmlformats.org/officeDocument/2006/relationships/diagramLayout" Target="../diagrams/layout4.xml"/><Relationship Id="rId10" Type="http://schemas.openxmlformats.org/officeDocument/2006/relationships/image" Target="../media/image25.png"/><Relationship Id="rId4" Type="http://schemas.openxmlformats.org/officeDocument/2006/relationships/diagramData" Target="../diagrams/data4.xml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5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5.jpeg"/><Relationship Id="rId3" Type="http://schemas.openxmlformats.org/officeDocument/2006/relationships/image" Target="../media/image29.png"/><Relationship Id="rId7" Type="http://schemas.openxmlformats.org/officeDocument/2006/relationships/diagramColors" Target="../diagrams/colors6.xml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diagramQuickStyle" Target="../diagrams/quickStyle6.xml"/><Relationship Id="rId11" Type="http://schemas.openxmlformats.org/officeDocument/2006/relationships/oleObject" Target="../embeddings/oleObject9.bin"/><Relationship Id="rId5" Type="http://schemas.openxmlformats.org/officeDocument/2006/relationships/diagramLayout" Target="../diagrams/layout6.xml"/><Relationship Id="rId10" Type="http://schemas.openxmlformats.org/officeDocument/2006/relationships/image" Target="../media/image31.tiff"/><Relationship Id="rId4" Type="http://schemas.openxmlformats.org/officeDocument/2006/relationships/diagramData" Target="../diagrams/data6.xml"/><Relationship Id="rId9" Type="http://schemas.openxmlformats.org/officeDocument/2006/relationships/image" Target="../media/image30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oleObject" Target="../embeddings/oleObject10.bin"/><Relationship Id="rId3" Type="http://schemas.openxmlformats.org/officeDocument/2006/relationships/diagramData" Target="../diagrams/data7.xml"/><Relationship Id="rId21" Type="http://schemas.openxmlformats.org/officeDocument/2006/relationships/image" Target="../media/image33.wmf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slideLayout" Target="../slideLayouts/slideLayout2.xml"/><Relationship Id="rId16" Type="http://schemas.openxmlformats.org/officeDocument/2006/relationships/diagramColors" Target="../diagrams/colors9.xml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6.v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24" Type="http://schemas.openxmlformats.org/officeDocument/2006/relationships/image" Target="../media/image5.jpeg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23" Type="http://schemas.openxmlformats.org/officeDocument/2006/relationships/image" Target="../media/image34.wmf"/><Relationship Id="rId10" Type="http://schemas.openxmlformats.org/officeDocument/2006/relationships/diagramQuickStyle" Target="../diagrams/quickStyle8.xml"/><Relationship Id="rId19" Type="http://schemas.openxmlformats.org/officeDocument/2006/relationships/image" Target="../media/image32.wmf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Relationship Id="rId22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35.wmf"/><Relationship Id="rId5" Type="http://schemas.openxmlformats.org/officeDocument/2006/relationships/diagramQuickStyle" Target="../diagrams/quickStyle10.xml"/><Relationship Id="rId10" Type="http://schemas.openxmlformats.org/officeDocument/2006/relationships/oleObject" Target="../embeddings/oleObject13.bin"/><Relationship Id="rId4" Type="http://schemas.openxmlformats.org/officeDocument/2006/relationships/diagramLayout" Target="../diagrams/layout10.xml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tiff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38.wmf"/><Relationship Id="rId5" Type="http://schemas.openxmlformats.org/officeDocument/2006/relationships/diagramQuickStyle" Target="../diagrams/quickStyle11.xml"/><Relationship Id="rId10" Type="http://schemas.openxmlformats.org/officeDocument/2006/relationships/oleObject" Target="../embeddings/oleObject14.bin"/><Relationship Id="rId4" Type="http://schemas.openxmlformats.org/officeDocument/2006/relationships/diagramLayout" Target="../diagrams/layout11.xml"/><Relationship Id="rId9" Type="http://schemas.openxmlformats.org/officeDocument/2006/relationships/image" Target="../media/image40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tiff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41.wmf"/><Relationship Id="rId5" Type="http://schemas.openxmlformats.org/officeDocument/2006/relationships/diagramQuickStyle" Target="../diagrams/quickStyle12.xml"/><Relationship Id="rId10" Type="http://schemas.openxmlformats.org/officeDocument/2006/relationships/oleObject" Target="../embeddings/oleObject15.bin"/><Relationship Id="rId4" Type="http://schemas.openxmlformats.org/officeDocument/2006/relationships/diagramLayout" Target="../diagrams/layout12.xml"/><Relationship Id="rId9" Type="http://schemas.openxmlformats.org/officeDocument/2006/relationships/image" Target="../media/image43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Farinha@dem.uc.pt" TargetMode="External"/><Relationship Id="rId2" Type="http://schemas.openxmlformats.org/officeDocument/2006/relationships/hyperlink" Target="mailto:ricardo.mendes@dem.uc.p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5.jpe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0.png"/><Relationship Id="rId10" Type="http://schemas.openxmlformats.org/officeDocument/2006/relationships/image" Target="../media/image7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ita\Documents\My%20Dropbox\Rita%20e%20Orientadores\rita.wmv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5.bin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21.wmf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openxmlformats.org/officeDocument/2006/relationships/oleObject" Target="../embeddings/oleObject6.bin"/><Relationship Id="rId10" Type="http://schemas.openxmlformats.org/officeDocument/2006/relationships/diagramLayout" Target="../diagrams/layout2.xml"/><Relationship Id="rId19" Type="http://schemas.openxmlformats.org/officeDocument/2006/relationships/oleObject" Target="../embeddings/oleObject4.bin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/>
          <p:cNvSpPr txBox="1">
            <a:spLocks/>
          </p:cNvSpPr>
          <p:nvPr/>
        </p:nvSpPr>
        <p:spPr bwMode="auto">
          <a:xfrm>
            <a:off x="251520" y="3789040"/>
            <a:ext cx="8424936" cy="158417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A.R. Farinha</a:t>
            </a:r>
            <a:r>
              <a:rPr lang="pt-PT" sz="2400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pt-P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PT" sz="2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R. Mendes</a:t>
            </a:r>
            <a:r>
              <a:rPr lang="pt-PT" sz="2400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pt-P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PT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pt-P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M. T. Vieira</a:t>
            </a:r>
            <a:r>
              <a:rPr lang="pt-PT" sz="2400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pt-PT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pt-P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 algn="ctr"/>
            <a:r>
              <a:rPr lang="en-US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CEMUC</a:t>
            </a:r>
            <a:r>
              <a:rPr lang="en-US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®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Group of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Nanomaterials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Micromanufacturing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ctr"/>
            <a:r>
              <a:rPr lang="en-US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ADAI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Association for the Development of Industrial Aerodynamics</a:t>
            </a:r>
          </a:p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Mechanical Engineering  Department -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University of Coimbra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Portugal</a:t>
            </a:r>
          </a:p>
        </p:txBody>
      </p:sp>
      <p:pic>
        <p:nvPicPr>
          <p:cNvPr id="5122" name="Picture 2" descr="D:\Doutoramento\Trabalhos publicados\ca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092280" cy="1115507"/>
          </a:xfrm>
          <a:prstGeom prst="rect">
            <a:avLst/>
          </a:prstGeom>
          <a:noFill/>
        </p:spPr>
      </p:pic>
      <p:sp>
        <p:nvSpPr>
          <p:cNvPr id="6" name="Rectângulo 5"/>
          <p:cNvSpPr/>
          <p:nvPr/>
        </p:nvSpPr>
        <p:spPr>
          <a:xfrm>
            <a:off x="251520" y="160025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Austenitic stainless steel powders consolidated by explosive: </a:t>
            </a:r>
          </a:p>
          <a:p>
            <a:pPr algn="ctr">
              <a:spcBef>
                <a:spcPct val="0"/>
              </a:spcBef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role of particle size in austenite content</a:t>
            </a:r>
            <a:endParaRPr lang="pt-PT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505" name="Picture 1" descr="C:\Users\Rita\Portátil 9_11_11\Doutoramento\Trabalhos publicados\simbolo cemu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2642" y="18327"/>
            <a:ext cx="1047750" cy="1038225"/>
          </a:xfrm>
          <a:prstGeom prst="rect">
            <a:avLst/>
          </a:prstGeom>
          <a:noFill/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515" y="255655"/>
            <a:ext cx="9810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9115" y="5805264"/>
            <a:ext cx="8037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t-PT" sz="16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XI </a:t>
            </a:r>
            <a:r>
              <a:rPr lang="pt-PT" sz="1600" b="1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International</a:t>
            </a:r>
            <a:r>
              <a:rPr lang="pt-PT" sz="16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PT" sz="1600" b="1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Symposium</a:t>
            </a:r>
            <a:r>
              <a:rPr lang="pt-PT" sz="16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PT" sz="1600" b="1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on</a:t>
            </a:r>
            <a:r>
              <a:rPr lang="pt-PT" sz="16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PT" sz="1600" b="1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Explosive</a:t>
            </a:r>
            <a:r>
              <a:rPr lang="pt-PT" sz="16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PT" sz="1600" b="1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Production</a:t>
            </a:r>
            <a:r>
              <a:rPr lang="pt-PT" sz="16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PT" sz="1600" b="1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pt-PT" sz="16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New </a:t>
            </a:r>
            <a:r>
              <a:rPr lang="pt-PT" sz="1600" b="1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Materials</a:t>
            </a:r>
            <a:r>
              <a:rPr lang="pt-PT" sz="16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pt-PT" sz="1600" b="1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Science</a:t>
            </a:r>
            <a:r>
              <a:rPr lang="pt-PT" sz="16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PT" sz="16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Technology</a:t>
            </a:r>
            <a:r>
              <a:rPr lang="pt-PT" sz="16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pPr lvl="0" algn="ctr"/>
            <a:r>
              <a:rPr lang="pt-PT" sz="16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Business </a:t>
            </a:r>
            <a:r>
              <a:rPr lang="pt-PT" sz="1600" b="1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pt-PT" sz="16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PT" sz="16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Innovations</a:t>
            </a:r>
            <a:r>
              <a:rPr lang="pt-PT" sz="16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lvl="0" algn="ctr"/>
            <a:r>
              <a:rPr lang="pt-PT" sz="16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2-5 </a:t>
            </a:r>
            <a:r>
              <a:rPr lang="pt-PT" sz="1600" b="1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May</a:t>
            </a:r>
            <a:r>
              <a:rPr lang="pt-PT" sz="16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2012, Strasbourg, </a:t>
            </a:r>
            <a:r>
              <a:rPr lang="pt-PT" sz="16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France</a:t>
            </a:r>
            <a:endParaRPr lang="pt-PT" sz="1600" b="1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37" name="Picture 21" descr="C:\Users\Rita\Desktop\fotos lupa_microscópico\msu1_8 com escala.bmp"/>
          <p:cNvPicPr>
            <a:picLocks noChangeAspect="1" noChangeArrowheads="1"/>
          </p:cNvPicPr>
          <p:nvPr/>
        </p:nvPicPr>
        <p:blipFill>
          <a:blip r:embed="rId3" cstate="print"/>
          <a:srcRect l="16178" t="-1265" r="8454" b="4887"/>
          <a:stretch>
            <a:fillRect/>
          </a:stretch>
        </p:blipFill>
        <p:spPr bwMode="auto">
          <a:xfrm>
            <a:off x="3707904" y="2348880"/>
            <a:ext cx="1584176" cy="1519516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207943679"/>
              </p:ext>
            </p:extLst>
          </p:nvPr>
        </p:nvGraphicFramePr>
        <p:xfrm>
          <a:off x="755576" y="836712"/>
          <a:ext cx="727280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1" name="Imagem 37" descr="MSU-1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2844518"/>
            <a:ext cx="2604878" cy="195263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22" name="Imagem 36" descr="MSU-1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5" y="2772510"/>
            <a:ext cx="2604878" cy="195263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graphicFrame>
        <p:nvGraphicFramePr>
          <p:cNvPr id="60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655574"/>
              </p:ext>
            </p:extLst>
          </p:nvPr>
        </p:nvGraphicFramePr>
        <p:xfrm>
          <a:off x="2843808" y="4005064"/>
          <a:ext cx="3888432" cy="2724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2" name="Graph" r:id="rId11" imgW="4276954" imgH="3023616" progId="Origin50.Graph">
                  <p:embed/>
                </p:oleObj>
              </mc:Choice>
              <mc:Fallback>
                <p:oleObj name="Graph" r:id="rId11" imgW="4276954" imgH="3023616" progId="Origin50.Graph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005064"/>
                        <a:ext cx="3888432" cy="27248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Conexão recta unidireccional 28"/>
          <p:cNvCxnSpPr/>
          <p:nvPr/>
        </p:nvCxnSpPr>
        <p:spPr>
          <a:xfrm flipH="1">
            <a:off x="2987824" y="3068960"/>
            <a:ext cx="934821" cy="21602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cta unidireccional 32"/>
          <p:cNvCxnSpPr/>
          <p:nvPr/>
        </p:nvCxnSpPr>
        <p:spPr>
          <a:xfrm>
            <a:off x="4560570" y="3016640"/>
            <a:ext cx="1379582" cy="36004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555776" y="6444865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Periphery      		Centre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7544" y="260648"/>
            <a:ext cx="8280000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</a:t>
            </a:r>
            <a: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</a:t>
            </a:r>
            <a: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transition</a:t>
            </a:r>
            <a:r>
              <a:rPr kumimoji="0" lang="pt-PT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</a:t>
            </a:r>
            <a:r>
              <a:rPr kumimoji="0" lang="pt-PT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compact</a:t>
            </a:r>
            <a:r>
              <a:rPr kumimoji="0" lang="pt-PT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features</a:t>
            </a:r>
            <a:endParaRPr kumimoji="0" lang="pt-PT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62" y="6536377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 smtClean="0"/>
              <a:t>EPNM, 2012</a:t>
            </a:r>
            <a:endParaRPr lang="pt-PT" sz="1200" b="1" dirty="0"/>
          </a:p>
        </p:txBody>
      </p:sp>
      <p:sp>
        <p:nvSpPr>
          <p:cNvPr id="16" name="Rectângulo 42"/>
          <p:cNvSpPr/>
          <p:nvPr/>
        </p:nvSpPr>
        <p:spPr>
          <a:xfrm>
            <a:off x="459464" y="980728"/>
            <a:ext cx="4600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Detonation velocity = 3.5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mm/s; E/M= 1.1</a:t>
            </a:r>
            <a:endParaRPr lang="pt-PT" dirty="0"/>
          </a:p>
        </p:txBody>
      </p:sp>
      <p:pic>
        <p:nvPicPr>
          <p:cNvPr id="18" name="Imagem 12" descr="MARCA_UC_VERD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956377" y="6368385"/>
            <a:ext cx="1175878" cy="51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3465901044"/>
              </p:ext>
            </p:extLst>
          </p:nvPr>
        </p:nvGraphicFramePr>
        <p:xfrm>
          <a:off x="755576" y="980728"/>
          <a:ext cx="763284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" name="CaixaDeTexto 40"/>
          <p:cNvSpPr txBox="1"/>
          <p:nvPr/>
        </p:nvSpPr>
        <p:spPr>
          <a:xfrm>
            <a:off x="2555776" y="6309320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Periphery                  </a:t>
            </a:r>
            <a:r>
              <a:rPr lang="pt-PT" sz="1400" dirty="0" smtClean="0">
                <a:latin typeface="Arial" pitchFamily="34" charset="0"/>
                <a:cs typeface="Arial" pitchFamily="34" charset="0"/>
              </a:rPr>
              <a:t>Centre	     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Periphery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780811"/>
              </p:ext>
            </p:extLst>
          </p:nvPr>
        </p:nvGraphicFramePr>
        <p:xfrm>
          <a:off x="2650375" y="3368599"/>
          <a:ext cx="4275137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" name="Graph" r:id="rId8" imgW="4275734" imgH="3023616" progId="Origin50.Graph">
                  <p:embed/>
                </p:oleObj>
              </mc:Choice>
              <mc:Fallback>
                <p:oleObj name="Graph" r:id="rId8" imgW="4275734" imgH="3023616" progId="Origin50.Graph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0375" y="3368599"/>
                        <a:ext cx="4275137" cy="3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ângulo 18"/>
          <p:cNvSpPr/>
          <p:nvPr/>
        </p:nvSpPr>
        <p:spPr>
          <a:xfrm>
            <a:off x="4283968" y="3789040"/>
            <a:ext cx="503976" cy="2088232"/>
          </a:xfrm>
          <a:prstGeom prst="rect">
            <a:avLst/>
          </a:prstGeom>
          <a:solidFill>
            <a:schemeClr val="tx2">
              <a:lumMod val="40000"/>
              <a:lumOff val="60000"/>
              <a:alpha val="38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39552" y="260648"/>
            <a:ext cx="8280000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</a:t>
            </a:r>
            <a: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</a:t>
            </a:r>
            <a: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transition</a:t>
            </a:r>
            <a:r>
              <a:rPr kumimoji="0" lang="pt-PT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</a:t>
            </a:r>
            <a:r>
              <a:rPr kumimoji="0" lang="pt-PT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compact</a:t>
            </a:r>
            <a:r>
              <a:rPr kumimoji="0" lang="pt-PT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features</a:t>
            </a:r>
            <a:endParaRPr kumimoji="0" lang="pt-PT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62" y="6536377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 smtClean="0"/>
              <a:t>EPNM, 2012</a:t>
            </a:r>
            <a:endParaRPr lang="pt-PT" sz="1200" b="1" dirty="0"/>
          </a:p>
        </p:txBody>
      </p:sp>
      <p:pic>
        <p:nvPicPr>
          <p:cNvPr id="11" name="Picture 4" descr="C:\Users\Rita\Desktop\fotos lupa_microscópico\mst4_8com escala.bmp"/>
          <p:cNvPicPr>
            <a:picLocks noChangeAspect="1" noChangeArrowheads="1"/>
          </p:cNvPicPr>
          <p:nvPr/>
        </p:nvPicPr>
        <p:blipFill>
          <a:blip r:embed="rId10" cstate="print"/>
          <a:srcRect l="13102" r="13068" b="2836"/>
          <a:stretch>
            <a:fillRect/>
          </a:stretch>
        </p:blipFill>
        <p:spPr bwMode="auto">
          <a:xfrm>
            <a:off x="3909864" y="2350731"/>
            <a:ext cx="1238200" cy="1222285"/>
          </a:xfrm>
          <a:prstGeom prst="rect">
            <a:avLst/>
          </a:prstGeom>
          <a:noFill/>
        </p:spPr>
      </p:pic>
      <p:sp>
        <p:nvSpPr>
          <p:cNvPr id="12" name="Rectângulo 42"/>
          <p:cNvSpPr/>
          <p:nvPr/>
        </p:nvSpPr>
        <p:spPr>
          <a:xfrm>
            <a:off x="459464" y="980728"/>
            <a:ext cx="4600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Detonation velocity = 3.5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mm/s; E/M= 1.1</a:t>
            </a:r>
            <a:endParaRPr lang="pt-PT" dirty="0"/>
          </a:p>
        </p:txBody>
      </p:sp>
      <p:pic>
        <p:nvPicPr>
          <p:cNvPr id="13" name="Imagem 12" descr="MARCA_UC_VERD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56377" y="6368385"/>
            <a:ext cx="1175878" cy="51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08" name="Picture 20" descr="C:\Users\Rita\Desktop\fotos lupa_microscópico\mss5_8com escala.bmp"/>
          <p:cNvPicPr>
            <a:picLocks noChangeAspect="1" noChangeArrowheads="1"/>
          </p:cNvPicPr>
          <p:nvPr/>
        </p:nvPicPr>
        <p:blipFill>
          <a:blip r:embed="rId3" cstate="print"/>
          <a:srcRect l="16178" t="785" r="11530"/>
          <a:stretch>
            <a:fillRect/>
          </a:stretch>
        </p:blipFill>
        <p:spPr bwMode="auto">
          <a:xfrm>
            <a:off x="3837511" y="2420888"/>
            <a:ext cx="1238545" cy="1274991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3179401791"/>
              </p:ext>
            </p:extLst>
          </p:nvPr>
        </p:nvGraphicFramePr>
        <p:xfrm>
          <a:off x="755576" y="908720"/>
          <a:ext cx="727280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29" name="Conexão recta unidireccional 28"/>
          <p:cNvCxnSpPr/>
          <p:nvPr/>
        </p:nvCxnSpPr>
        <p:spPr>
          <a:xfrm flipH="1">
            <a:off x="2987824" y="2996952"/>
            <a:ext cx="1030566" cy="76751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cta unidireccional 32"/>
          <p:cNvCxnSpPr/>
          <p:nvPr/>
        </p:nvCxnSpPr>
        <p:spPr>
          <a:xfrm>
            <a:off x="4456783" y="2996952"/>
            <a:ext cx="1411361" cy="76751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Users\Rita\Portátil 9_11_11\Doutoramento\Experimental_Doutoramento\SEM\Aço Atmix\mSS5\S5M1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6221" y="3204679"/>
            <a:ext cx="2604211" cy="195251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26" name="Picture 3" descr="C:\Users\Rita\Portátil 9_11_11\Doutoramento\Experimental_Doutoramento\SEM\Aço Atmix\mSS5\S5E1.T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3613" y="3180103"/>
            <a:ext cx="2604211" cy="195251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graphicFrame>
        <p:nvGraphicFramePr>
          <p:cNvPr id="63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814175"/>
              </p:ext>
            </p:extLst>
          </p:nvPr>
        </p:nvGraphicFramePr>
        <p:xfrm>
          <a:off x="2961952" y="4002708"/>
          <a:ext cx="3770288" cy="2666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3" name="Graph" r:id="rId11" imgW="4275734" imgH="3023616" progId="Origin50.Graph">
                  <p:embed/>
                </p:oleObj>
              </mc:Choice>
              <mc:Fallback>
                <p:oleObj name="Graph" r:id="rId11" imgW="4275734" imgH="3023616" progId="Origin50.Graph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1952" y="4002708"/>
                        <a:ext cx="3770288" cy="2666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>
          <a:xfrm>
            <a:off x="539552" y="332656"/>
            <a:ext cx="8280000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</a:t>
            </a:r>
            <a: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</a:t>
            </a:r>
            <a: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transition</a:t>
            </a:r>
            <a:r>
              <a:rPr kumimoji="0" lang="pt-PT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</a:t>
            </a:r>
            <a:r>
              <a:rPr kumimoji="0" lang="pt-PT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compact</a:t>
            </a:r>
            <a:r>
              <a:rPr kumimoji="0" lang="pt-PT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features</a:t>
            </a:r>
            <a:endParaRPr kumimoji="0" lang="pt-PT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62" y="6536377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 smtClean="0"/>
              <a:t>EPNM, 2012</a:t>
            </a:r>
            <a:endParaRPr lang="pt-PT" sz="1200" b="1" dirty="0"/>
          </a:p>
        </p:txBody>
      </p:sp>
      <p:sp>
        <p:nvSpPr>
          <p:cNvPr id="19" name="Rectângulo 42"/>
          <p:cNvSpPr/>
          <p:nvPr/>
        </p:nvSpPr>
        <p:spPr>
          <a:xfrm>
            <a:off x="459464" y="980728"/>
            <a:ext cx="4600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Detonation velocity = 3.5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mm/s; E/M= 1.1</a:t>
            </a:r>
            <a:endParaRPr lang="pt-PT" dirty="0"/>
          </a:p>
        </p:txBody>
      </p:sp>
      <p:sp>
        <p:nvSpPr>
          <p:cNvPr id="16" name="CaixaDeTexto 41"/>
          <p:cNvSpPr txBox="1"/>
          <p:nvPr/>
        </p:nvSpPr>
        <p:spPr>
          <a:xfrm>
            <a:off x="2555776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Periphery      		Centre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m 12" descr="MARCA_UC_VERD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956377" y="6368385"/>
            <a:ext cx="1175878" cy="51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3343227337"/>
              </p:ext>
            </p:extLst>
          </p:nvPr>
        </p:nvGraphicFramePr>
        <p:xfrm>
          <a:off x="539552" y="1124744"/>
          <a:ext cx="3912096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943516325"/>
              </p:ext>
            </p:extLst>
          </p:nvPr>
        </p:nvGraphicFramePr>
        <p:xfrm>
          <a:off x="539552" y="2909168"/>
          <a:ext cx="3912096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6" name="Diagrama 25"/>
          <p:cNvGraphicFramePr/>
          <p:nvPr/>
        </p:nvGraphicFramePr>
        <p:xfrm>
          <a:off x="539552" y="4853384"/>
          <a:ext cx="3912096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2" name="Grupo 40"/>
          <p:cNvGrpSpPr/>
          <p:nvPr/>
        </p:nvGrpSpPr>
        <p:grpSpPr>
          <a:xfrm>
            <a:off x="4716016" y="3429080"/>
            <a:ext cx="720000" cy="720000"/>
            <a:chOff x="4716016" y="3284984"/>
            <a:chExt cx="720000" cy="720000"/>
          </a:xfrm>
        </p:grpSpPr>
        <p:sp>
          <p:nvSpPr>
            <p:cNvPr id="30" name="Oval 29"/>
            <p:cNvSpPr/>
            <p:nvPr/>
          </p:nvSpPr>
          <p:spPr>
            <a:xfrm>
              <a:off x="4716016" y="3284984"/>
              <a:ext cx="720000" cy="72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Oval 31"/>
            <p:cNvSpPr/>
            <p:nvPr/>
          </p:nvSpPr>
          <p:spPr>
            <a:xfrm>
              <a:off x="5004048" y="3573016"/>
              <a:ext cx="144016" cy="144016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5" name="Forma livre 34"/>
            <p:cNvSpPr/>
            <p:nvPr/>
          </p:nvSpPr>
          <p:spPr>
            <a:xfrm>
              <a:off x="5029994" y="3419475"/>
              <a:ext cx="56356" cy="152400"/>
            </a:xfrm>
            <a:custGeom>
              <a:avLst/>
              <a:gdLst>
                <a:gd name="connsiteX0" fmla="*/ 46831 w 56356"/>
                <a:gd name="connsiteY0" fmla="*/ 152400 h 152400"/>
                <a:gd name="connsiteX1" fmla="*/ 1587 w 56356"/>
                <a:gd name="connsiteY1" fmla="*/ 90488 h 152400"/>
                <a:gd name="connsiteX2" fmla="*/ 56356 w 56356"/>
                <a:gd name="connsiteY2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56" h="152400">
                  <a:moveTo>
                    <a:pt x="46831" y="152400"/>
                  </a:moveTo>
                  <a:cubicBezTo>
                    <a:pt x="23415" y="134144"/>
                    <a:pt x="0" y="115888"/>
                    <a:pt x="1587" y="90488"/>
                  </a:cubicBezTo>
                  <a:cubicBezTo>
                    <a:pt x="3175" y="65088"/>
                    <a:pt x="44847" y="15875"/>
                    <a:pt x="56356" y="0"/>
                  </a:cubicBezTo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6" name="Forma livre 35"/>
            <p:cNvSpPr/>
            <p:nvPr/>
          </p:nvSpPr>
          <p:spPr>
            <a:xfrm rot="5400000">
              <a:off x="5196086" y="3571875"/>
              <a:ext cx="56356" cy="152400"/>
            </a:xfrm>
            <a:custGeom>
              <a:avLst/>
              <a:gdLst>
                <a:gd name="connsiteX0" fmla="*/ 46831 w 56356"/>
                <a:gd name="connsiteY0" fmla="*/ 152400 h 152400"/>
                <a:gd name="connsiteX1" fmla="*/ 1587 w 56356"/>
                <a:gd name="connsiteY1" fmla="*/ 90488 h 152400"/>
                <a:gd name="connsiteX2" fmla="*/ 56356 w 56356"/>
                <a:gd name="connsiteY2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56" h="152400">
                  <a:moveTo>
                    <a:pt x="46831" y="152400"/>
                  </a:moveTo>
                  <a:cubicBezTo>
                    <a:pt x="23415" y="134144"/>
                    <a:pt x="0" y="115888"/>
                    <a:pt x="1587" y="90488"/>
                  </a:cubicBezTo>
                  <a:cubicBezTo>
                    <a:pt x="3175" y="65088"/>
                    <a:pt x="44847" y="15875"/>
                    <a:pt x="56356" y="0"/>
                  </a:cubicBezTo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Forma livre 36"/>
            <p:cNvSpPr/>
            <p:nvPr/>
          </p:nvSpPr>
          <p:spPr>
            <a:xfrm>
              <a:off x="5004048" y="3717032"/>
              <a:ext cx="56356" cy="152400"/>
            </a:xfrm>
            <a:custGeom>
              <a:avLst/>
              <a:gdLst>
                <a:gd name="connsiteX0" fmla="*/ 46831 w 56356"/>
                <a:gd name="connsiteY0" fmla="*/ 152400 h 152400"/>
                <a:gd name="connsiteX1" fmla="*/ 1587 w 56356"/>
                <a:gd name="connsiteY1" fmla="*/ 90488 h 152400"/>
                <a:gd name="connsiteX2" fmla="*/ 56356 w 56356"/>
                <a:gd name="connsiteY2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56" h="152400">
                  <a:moveTo>
                    <a:pt x="46831" y="152400"/>
                  </a:moveTo>
                  <a:cubicBezTo>
                    <a:pt x="23415" y="134144"/>
                    <a:pt x="0" y="115888"/>
                    <a:pt x="1587" y="90488"/>
                  </a:cubicBezTo>
                  <a:cubicBezTo>
                    <a:pt x="3175" y="65088"/>
                    <a:pt x="44847" y="15875"/>
                    <a:pt x="56356" y="0"/>
                  </a:cubicBezTo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43" name="Rectângulo 42"/>
          <p:cNvSpPr/>
          <p:nvPr/>
        </p:nvSpPr>
        <p:spPr>
          <a:xfrm>
            <a:off x="465271" y="980728"/>
            <a:ext cx="4344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Detonation velocity = 4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mm/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s; E/M=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1.3</a:t>
            </a:r>
            <a:endParaRPr lang="pt-PT" dirty="0"/>
          </a:p>
        </p:txBody>
      </p:sp>
      <p:sp>
        <p:nvSpPr>
          <p:cNvPr id="20" name="Oval 19"/>
          <p:cNvSpPr/>
          <p:nvPr/>
        </p:nvSpPr>
        <p:spPr>
          <a:xfrm>
            <a:off x="4716016" y="1628800"/>
            <a:ext cx="720000" cy="72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4" name="Grupo 40"/>
          <p:cNvGrpSpPr/>
          <p:nvPr/>
        </p:nvGrpSpPr>
        <p:grpSpPr>
          <a:xfrm>
            <a:off x="4716016" y="5357440"/>
            <a:ext cx="720000" cy="720000"/>
            <a:chOff x="4716016" y="3284984"/>
            <a:chExt cx="720000" cy="720000"/>
          </a:xfrm>
        </p:grpSpPr>
        <p:sp>
          <p:nvSpPr>
            <p:cNvPr id="33" name="Oval 32"/>
            <p:cNvSpPr/>
            <p:nvPr/>
          </p:nvSpPr>
          <p:spPr>
            <a:xfrm>
              <a:off x="4716016" y="3284984"/>
              <a:ext cx="720000" cy="72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4" name="Oval 33"/>
            <p:cNvSpPr/>
            <p:nvPr/>
          </p:nvSpPr>
          <p:spPr>
            <a:xfrm>
              <a:off x="5004048" y="3573016"/>
              <a:ext cx="144016" cy="144016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8" name="Forma livre 37"/>
            <p:cNvSpPr/>
            <p:nvPr/>
          </p:nvSpPr>
          <p:spPr>
            <a:xfrm>
              <a:off x="5029994" y="3419475"/>
              <a:ext cx="56356" cy="152400"/>
            </a:xfrm>
            <a:custGeom>
              <a:avLst/>
              <a:gdLst>
                <a:gd name="connsiteX0" fmla="*/ 46831 w 56356"/>
                <a:gd name="connsiteY0" fmla="*/ 152400 h 152400"/>
                <a:gd name="connsiteX1" fmla="*/ 1587 w 56356"/>
                <a:gd name="connsiteY1" fmla="*/ 90488 h 152400"/>
                <a:gd name="connsiteX2" fmla="*/ 56356 w 56356"/>
                <a:gd name="connsiteY2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56" h="152400">
                  <a:moveTo>
                    <a:pt x="46831" y="152400"/>
                  </a:moveTo>
                  <a:cubicBezTo>
                    <a:pt x="23415" y="134144"/>
                    <a:pt x="0" y="115888"/>
                    <a:pt x="1587" y="90488"/>
                  </a:cubicBezTo>
                  <a:cubicBezTo>
                    <a:pt x="3175" y="65088"/>
                    <a:pt x="44847" y="15875"/>
                    <a:pt x="56356" y="0"/>
                  </a:cubicBezTo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9" name="Forma livre 38"/>
            <p:cNvSpPr/>
            <p:nvPr/>
          </p:nvSpPr>
          <p:spPr>
            <a:xfrm rot="5400000">
              <a:off x="5196086" y="3571875"/>
              <a:ext cx="56356" cy="152400"/>
            </a:xfrm>
            <a:custGeom>
              <a:avLst/>
              <a:gdLst>
                <a:gd name="connsiteX0" fmla="*/ 46831 w 56356"/>
                <a:gd name="connsiteY0" fmla="*/ 152400 h 152400"/>
                <a:gd name="connsiteX1" fmla="*/ 1587 w 56356"/>
                <a:gd name="connsiteY1" fmla="*/ 90488 h 152400"/>
                <a:gd name="connsiteX2" fmla="*/ 56356 w 56356"/>
                <a:gd name="connsiteY2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56" h="152400">
                  <a:moveTo>
                    <a:pt x="46831" y="152400"/>
                  </a:moveTo>
                  <a:cubicBezTo>
                    <a:pt x="23415" y="134144"/>
                    <a:pt x="0" y="115888"/>
                    <a:pt x="1587" y="90488"/>
                  </a:cubicBezTo>
                  <a:cubicBezTo>
                    <a:pt x="3175" y="65088"/>
                    <a:pt x="44847" y="15875"/>
                    <a:pt x="56356" y="0"/>
                  </a:cubicBezTo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1" name="Forma livre 40"/>
            <p:cNvSpPr/>
            <p:nvPr/>
          </p:nvSpPr>
          <p:spPr>
            <a:xfrm>
              <a:off x="5004048" y="3717032"/>
              <a:ext cx="56356" cy="152400"/>
            </a:xfrm>
            <a:custGeom>
              <a:avLst/>
              <a:gdLst>
                <a:gd name="connsiteX0" fmla="*/ 46831 w 56356"/>
                <a:gd name="connsiteY0" fmla="*/ 152400 h 152400"/>
                <a:gd name="connsiteX1" fmla="*/ 1587 w 56356"/>
                <a:gd name="connsiteY1" fmla="*/ 90488 h 152400"/>
                <a:gd name="connsiteX2" fmla="*/ 56356 w 56356"/>
                <a:gd name="connsiteY2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56" h="152400">
                  <a:moveTo>
                    <a:pt x="46831" y="152400"/>
                  </a:moveTo>
                  <a:cubicBezTo>
                    <a:pt x="23415" y="134144"/>
                    <a:pt x="0" y="115888"/>
                    <a:pt x="1587" y="90488"/>
                  </a:cubicBezTo>
                  <a:cubicBezTo>
                    <a:pt x="3175" y="65088"/>
                    <a:pt x="44847" y="15875"/>
                    <a:pt x="56356" y="0"/>
                  </a:cubicBezTo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6348983" y="4509120"/>
          <a:ext cx="2903537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2" name="Graph" r:id="rId18" imgW="4154760" imgH="2901600" progId="Origin50.Graph">
                  <p:embed/>
                </p:oleObj>
              </mc:Choice>
              <mc:Fallback>
                <p:oleObj name="Graph" r:id="rId18" imgW="4154760" imgH="2901600" progId="Origin50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8983" y="4509120"/>
                        <a:ext cx="2903537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776018"/>
              </p:ext>
            </p:extLst>
          </p:nvPr>
        </p:nvGraphicFramePr>
        <p:xfrm>
          <a:off x="6090773" y="994638"/>
          <a:ext cx="3089739" cy="2158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3" name="Graph" r:id="rId20" imgW="4154760" imgH="2901600" progId="Origin50.Graph">
                  <p:embed/>
                </p:oleObj>
              </mc:Choice>
              <mc:Fallback>
                <p:oleObj name="Graph" r:id="rId20" imgW="4154760" imgH="2901600" progId="Origin50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0773" y="994638"/>
                        <a:ext cx="3089739" cy="2158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itle 1"/>
          <p:cNvSpPr txBox="1">
            <a:spLocks/>
          </p:cNvSpPr>
          <p:nvPr/>
        </p:nvSpPr>
        <p:spPr>
          <a:xfrm>
            <a:off x="467543" y="274637"/>
            <a:ext cx="8280000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</a:t>
            </a:r>
            <a: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</a:t>
            </a:r>
            <a: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transition</a:t>
            </a:r>
            <a:r>
              <a:rPr kumimoji="0" lang="pt-PT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</a:t>
            </a:r>
            <a:r>
              <a:rPr kumimoji="0" lang="pt-PT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compact</a:t>
            </a:r>
            <a:r>
              <a:rPr kumimoji="0" lang="pt-PT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features</a:t>
            </a:r>
            <a:endParaRPr kumimoji="0" lang="pt-PT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904238"/>
              </p:ext>
            </p:extLst>
          </p:nvPr>
        </p:nvGraphicFramePr>
        <p:xfrm>
          <a:off x="5272162" y="2708920"/>
          <a:ext cx="3116262" cy="217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4" name="Graph" r:id="rId22" imgW="4154760" imgH="2901600" progId="Origin50.Graph">
                  <p:embed/>
                </p:oleObj>
              </mc:Choice>
              <mc:Fallback>
                <p:oleObj name="Graph" r:id="rId22" imgW="4154760" imgH="2901600" progId="Origin50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162" y="2708920"/>
                        <a:ext cx="3116262" cy="217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Imagem 12" descr="MARCA_UC_VERDE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956377" y="6368385"/>
            <a:ext cx="1175878" cy="51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25" grpId="0">
        <p:bldAsOne/>
      </p:bldGraphic>
      <p:bldGraphic spid="2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199370" y="2780928"/>
            <a:ext cx="720000" cy="72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2536897396"/>
              </p:ext>
            </p:extLst>
          </p:nvPr>
        </p:nvGraphicFramePr>
        <p:xfrm>
          <a:off x="755576" y="836712"/>
          <a:ext cx="727280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9" name="Conexão recta unidireccional 28"/>
          <p:cNvCxnSpPr/>
          <p:nvPr/>
        </p:nvCxnSpPr>
        <p:spPr>
          <a:xfrm flipH="1">
            <a:off x="3000414" y="3140928"/>
            <a:ext cx="1283554" cy="49567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cta unidireccional 32"/>
          <p:cNvCxnSpPr/>
          <p:nvPr/>
        </p:nvCxnSpPr>
        <p:spPr>
          <a:xfrm>
            <a:off x="4559370" y="3140928"/>
            <a:ext cx="1368192" cy="56768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m 34" descr="MSU2-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7562" y="3060542"/>
            <a:ext cx="2604878" cy="195263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5" name="Imagem 35" descr="MSU2-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3052124"/>
            <a:ext cx="2604878" cy="195263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graphicFrame>
        <p:nvGraphicFramePr>
          <p:cNvPr id="7680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216212"/>
              </p:ext>
            </p:extLst>
          </p:nvPr>
        </p:nvGraphicFramePr>
        <p:xfrm>
          <a:off x="2843808" y="3802781"/>
          <a:ext cx="3851275" cy="272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3" name="Graph" r:id="rId10" imgW="4276954" imgH="3023616" progId="Origin50.Graph">
                  <p:embed/>
                </p:oleObj>
              </mc:Choice>
              <mc:Fallback>
                <p:oleObj name="Graph" r:id="rId10" imgW="4276954" imgH="3023616" progId="Origin50.Graph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802781"/>
                        <a:ext cx="3851275" cy="272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>
          <a:xfrm>
            <a:off x="467543" y="274637"/>
            <a:ext cx="8280000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</a:t>
            </a:r>
            <a: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</a:t>
            </a:r>
            <a: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transition</a:t>
            </a:r>
            <a:r>
              <a:rPr kumimoji="0" lang="pt-PT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</a:t>
            </a:r>
            <a:r>
              <a:rPr kumimoji="0" lang="pt-PT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compact</a:t>
            </a:r>
            <a:r>
              <a:rPr kumimoji="0" lang="pt-PT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features</a:t>
            </a:r>
            <a:endParaRPr kumimoji="0" lang="pt-PT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262" y="6536377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 smtClean="0"/>
              <a:t>EPNM, 2012</a:t>
            </a:r>
            <a:endParaRPr lang="pt-PT" sz="1200" b="1" dirty="0"/>
          </a:p>
        </p:txBody>
      </p:sp>
      <p:sp>
        <p:nvSpPr>
          <p:cNvPr id="19" name="Rectângulo 42"/>
          <p:cNvSpPr/>
          <p:nvPr/>
        </p:nvSpPr>
        <p:spPr>
          <a:xfrm>
            <a:off x="465271" y="980728"/>
            <a:ext cx="4344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Detonation velocity = 4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mm/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s; E/M=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1.3</a:t>
            </a:r>
            <a:endParaRPr lang="pt-PT" dirty="0"/>
          </a:p>
        </p:txBody>
      </p:sp>
      <p:sp>
        <p:nvSpPr>
          <p:cNvPr id="16" name="CaixaDeTexto 41"/>
          <p:cNvSpPr txBox="1"/>
          <p:nvPr/>
        </p:nvSpPr>
        <p:spPr>
          <a:xfrm>
            <a:off x="2555776" y="6309320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Periphery      		Centre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Imagem 12" descr="MARCA_UC_VERD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56377" y="6368385"/>
            <a:ext cx="1175878" cy="51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2783994502"/>
              </p:ext>
            </p:extLst>
          </p:nvPr>
        </p:nvGraphicFramePr>
        <p:xfrm>
          <a:off x="827584" y="764704"/>
          <a:ext cx="741682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upo 40"/>
          <p:cNvGrpSpPr/>
          <p:nvPr/>
        </p:nvGrpSpPr>
        <p:grpSpPr>
          <a:xfrm>
            <a:off x="3924008" y="2636912"/>
            <a:ext cx="720000" cy="720000"/>
            <a:chOff x="4716016" y="3284984"/>
            <a:chExt cx="720000" cy="720000"/>
          </a:xfrm>
        </p:grpSpPr>
        <p:sp>
          <p:nvSpPr>
            <p:cNvPr id="19" name="Oval 18"/>
            <p:cNvSpPr/>
            <p:nvPr/>
          </p:nvSpPr>
          <p:spPr>
            <a:xfrm>
              <a:off x="4716016" y="3284984"/>
              <a:ext cx="720000" cy="72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0" name="Oval 19"/>
            <p:cNvSpPr/>
            <p:nvPr/>
          </p:nvSpPr>
          <p:spPr>
            <a:xfrm>
              <a:off x="5004048" y="3573016"/>
              <a:ext cx="144016" cy="144016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1" name="Forma livre 20"/>
            <p:cNvSpPr/>
            <p:nvPr/>
          </p:nvSpPr>
          <p:spPr>
            <a:xfrm>
              <a:off x="5029994" y="3419475"/>
              <a:ext cx="56356" cy="152400"/>
            </a:xfrm>
            <a:custGeom>
              <a:avLst/>
              <a:gdLst>
                <a:gd name="connsiteX0" fmla="*/ 46831 w 56356"/>
                <a:gd name="connsiteY0" fmla="*/ 152400 h 152400"/>
                <a:gd name="connsiteX1" fmla="*/ 1587 w 56356"/>
                <a:gd name="connsiteY1" fmla="*/ 90488 h 152400"/>
                <a:gd name="connsiteX2" fmla="*/ 56356 w 56356"/>
                <a:gd name="connsiteY2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56" h="152400">
                  <a:moveTo>
                    <a:pt x="46831" y="152400"/>
                  </a:moveTo>
                  <a:cubicBezTo>
                    <a:pt x="23415" y="134144"/>
                    <a:pt x="0" y="115888"/>
                    <a:pt x="1587" y="90488"/>
                  </a:cubicBezTo>
                  <a:cubicBezTo>
                    <a:pt x="3175" y="65088"/>
                    <a:pt x="44847" y="15875"/>
                    <a:pt x="56356" y="0"/>
                  </a:cubicBezTo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Forma livre 21"/>
            <p:cNvSpPr/>
            <p:nvPr/>
          </p:nvSpPr>
          <p:spPr>
            <a:xfrm rot="5400000">
              <a:off x="5196086" y="3571875"/>
              <a:ext cx="56356" cy="152400"/>
            </a:xfrm>
            <a:custGeom>
              <a:avLst/>
              <a:gdLst>
                <a:gd name="connsiteX0" fmla="*/ 46831 w 56356"/>
                <a:gd name="connsiteY0" fmla="*/ 152400 h 152400"/>
                <a:gd name="connsiteX1" fmla="*/ 1587 w 56356"/>
                <a:gd name="connsiteY1" fmla="*/ 90488 h 152400"/>
                <a:gd name="connsiteX2" fmla="*/ 56356 w 56356"/>
                <a:gd name="connsiteY2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56" h="152400">
                  <a:moveTo>
                    <a:pt x="46831" y="152400"/>
                  </a:moveTo>
                  <a:cubicBezTo>
                    <a:pt x="23415" y="134144"/>
                    <a:pt x="0" y="115888"/>
                    <a:pt x="1587" y="90488"/>
                  </a:cubicBezTo>
                  <a:cubicBezTo>
                    <a:pt x="3175" y="65088"/>
                    <a:pt x="44847" y="15875"/>
                    <a:pt x="56356" y="0"/>
                  </a:cubicBezTo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" name="Forma livre 22"/>
            <p:cNvSpPr/>
            <p:nvPr/>
          </p:nvSpPr>
          <p:spPr>
            <a:xfrm>
              <a:off x="5004048" y="3717032"/>
              <a:ext cx="56356" cy="152400"/>
            </a:xfrm>
            <a:custGeom>
              <a:avLst/>
              <a:gdLst>
                <a:gd name="connsiteX0" fmla="*/ 46831 w 56356"/>
                <a:gd name="connsiteY0" fmla="*/ 152400 h 152400"/>
                <a:gd name="connsiteX1" fmla="*/ 1587 w 56356"/>
                <a:gd name="connsiteY1" fmla="*/ 90488 h 152400"/>
                <a:gd name="connsiteX2" fmla="*/ 56356 w 56356"/>
                <a:gd name="connsiteY2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56" h="152400">
                  <a:moveTo>
                    <a:pt x="46831" y="152400"/>
                  </a:moveTo>
                  <a:cubicBezTo>
                    <a:pt x="23415" y="134144"/>
                    <a:pt x="0" y="115888"/>
                    <a:pt x="1587" y="90488"/>
                  </a:cubicBezTo>
                  <a:cubicBezTo>
                    <a:pt x="3175" y="65088"/>
                    <a:pt x="44847" y="15875"/>
                    <a:pt x="56356" y="0"/>
                  </a:cubicBezTo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cxnSp>
        <p:nvCxnSpPr>
          <p:cNvPr id="29" name="Conexão recta unidireccional 28"/>
          <p:cNvCxnSpPr/>
          <p:nvPr/>
        </p:nvCxnSpPr>
        <p:spPr>
          <a:xfrm flipH="1">
            <a:off x="2927739" y="2996952"/>
            <a:ext cx="1140205" cy="35996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cta unidireccional 32"/>
          <p:cNvCxnSpPr/>
          <p:nvPr/>
        </p:nvCxnSpPr>
        <p:spPr>
          <a:xfrm>
            <a:off x="4284048" y="2996912"/>
            <a:ext cx="1872128" cy="360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467543" y="274637"/>
            <a:ext cx="8280000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</a:t>
            </a:r>
            <a: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</a:t>
            </a:r>
            <a: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transition</a:t>
            </a:r>
            <a:r>
              <a:rPr kumimoji="0" lang="pt-PT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</a:t>
            </a:r>
            <a:r>
              <a:rPr kumimoji="0" lang="pt-PT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compact</a:t>
            </a:r>
            <a:r>
              <a:rPr kumimoji="0" lang="pt-PT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features</a:t>
            </a:r>
            <a:endParaRPr kumimoji="0" lang="pt-PT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3" descr="C:\Users\Rita\Portátil 9_11_11\Doutoramento\Experimental_Doutoramento\SEM\SEM7Abril(mSU e mSt)\MST-1C1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6261" y="3248980"/>
            <a:ext cx="2604211" cy="195251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30" name="Picture 2" descr="C:\Users\Rita\Portátil 9_11_11\Doutoramento\Experimental_Doutoramento\SEM\SEM7Abril(mSU e mSt)\MST-1P1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248980"/>
            <a:ext cx="2604211" cy="195251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16262" y="6536377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 smtClean="0"/>
              <a:t>EPNM, 2012</a:t>
            </a:r>
            <a:endParaRPr lang="pt-PT" sz="1200" b="1" dirty="0"/>
          </a:p>
        </p:txBody>
      </p:sp>
      <p:graphicFrame>
        <p:nvGraphicFramePr>
          <p:cNvPr id="829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189745"/>
              </p:ext>
            </p:extLst>
          </p:nvPr>
        </p:nvGraphicFramePr>
        <p:xfrm>
          <a:off x="2817142" y="3502744"/>
          <a:ext cx="4275138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1" name="Graph" r:id="rId10" imgW="4275720" imgH="3023280" progId="Origin50.Graph">
                  <p:embed/>
                </p:oleObj>
              </mc:Choice>
              <mc:Fallback>
                <p:oleObj name="Graph" r:id="rId10" imgW="4275720" imgH="3023280" progId="Origin50.Grap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142" y="3502744"/>
                        <a:ext cx="4275138" cy="3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aixaDeTexto 40"/>
          <p:cNvSpPr txBox="1"/>
          <p:nvPr/>
        </p:nvSpPr>
        <p:spPr>
          <a:xfrm>
            <a:off x="3048606" y="6381328"/>
            <a:ext cx="3899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Periphery          </a:t>
            </a:r>
            <a:r>
              <a:rPr lang="pt-PT" sz="1400" dirty="0" smtClean="0">
                <a:latin typeface="Arial" pitchFamily="34" charset="0"/>
                <a:cs typeface="Arial" pitchFamily="34" charset="0"/>
              </a:rPr>
              <a:t>Centre	            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Periphery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ângulo 42"/>
          <p:cNvSpPr/>
          <p:nvPr/>
        </p:nvSpPr>
        <p:spPr>
          <a:xfrm>
            <a:off x="465271" y="980728"/>
            <a:ext cx="4344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Detonation velocity = 4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mm/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s; E/M=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1.3</a:t>
            </a:r>
            <a:endParaRPr lang="pt-PT" dirty="0"/>
          </a:p>
        </p:txBody>
      </p:sp>
      <p:pic>
        <p:nvPicPr>
          <p:cNvPr id="32" name="Imagem 12" descr="MARCA_UC_VERD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56377" y="6368385"/>
            <a:ext cx="1175878" cy="51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2137628281"/>
              </p:ext>
            </p:extLst>
          </p:nvPr>
        </p:nvGraphicFramePr>
        <p:xfrm>
          <a:off x="827584" y="764704"/>
          <a:ext cx="741682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8" name="Grupo 40"/>
          <p:cNvGrpSpPr/>
          <p:nvPr/>
        </p:nvGrpSpPr>
        <p:grpSpPr>
          <a:xfrm>
            <a:off x="3924008" y="2636912"/>
            <a:ext cx="720000" cy="720000"/>
            <a:chOff x="4716016" y="3284984"/>
            <a:chExt cx="720000" cy="720000"/>
          </a:xfrm>
        </p:grpSpPr>
        <p:sp>
          <p:nvSpPr>
            <p:cNvPr id="19" name="Oval 18"/>
            <p:cNvSpPr/>
            <p:nvPr/>
          </p:nvSpPr>
          <p:spPr>
            <a:xfrm>
              <a:off x="4716016" y="3284984"/>
              <a:ext cx="720000" cy="72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0" name="Oval 19"/>
            <p:cNvSpPr/>
            <p:nvPr/>
          </p:nvSpPr>
          <p:spPr>
            <a:xfrm>
              <a:off x="5004048" y="3573016"/>
              <a:ext cx="144016" cy="144016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1" name="Forma livre 20"/>
            <p:cNvSpPr/>
            <p:nvPr/>
          </p:nvSpPr>
          <p:spPr>
            <a:xfrm>
              <a:off x="5029994" y="3419475"/>
              <a:ext cx="56356" cy="152400"/>
            </a:xfrm>
            <a:custGeom>
              <a:avLst/>
              <a:gdLst>
                <a:gd name="connsiteX0" fmla="*/ 46831 w 56356"/>
                <a:gd name="connsiteY0" fmla="*/ 152400 h 152400"/>
                <a:gd name="connsiteX1" fmla="*/ 1587 w 56356"/>
                <a:gd name="connsiteY1" fmla="*/ 90488 h 152400"/>
                <a:gd name="connsiteX2" fmla="*/ 56356 w 56356"/>
                <a:gd name="connsiteY2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56" h="152400">
                  <a:moveTo>
                    <a:pt x="46831" y="152400"/>
                  </a:moveTo>
                  <a:cubicBezTo>
                    <a:pt x="23415" y="134144"/>
                    <a:pt x="0" y="115888"/>
                    <a:pt x="1587" y="90488"/>
                  </a:cubicBezTo>
                  <a:cubicBezTo>
                    <a:pt x="3175" y="65088"/>
                    <a:pt x="44847" y="15875"/>
                    <a:pt x="56356" y="0"/>
                  </a:cubicBezTo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Forma livre 21"/>
            <p:cNvSpPr/>
            <p:nvPr/>
          </p:nvSpPr>
          <p:spPr>
            <a:xfrm rot="5400000">
              <a:off x="5196086" y="3571875"/>
              <a:ext cx="56356" cy="152400"/>
            </a:xfrm>
            <a:custGeom>
              <a:avLst/>
              <a:gdLst>
                <a:gd name="connsiteX0" fmla="*/ 46831 w 56356"/>
                <a:gd name="connsiteY0" fmla="*/ 152400 h 152400"/>
                <a:gd name="connsiteX1" fmla="*/ 1587 w 56356"/>
                <a:gd name="connsiteY1" fmla="*/ 90488 h 152400"/>
                <a:gd name="connsiteX2" fmla="*/ 56356 w 56356"/>
                <a:gd name="connsiteY2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56" h="152400">
                  <a:moveTo>
                    <a:pt x="46831" y="152400"/>
                  </a:moveTo>
                  <a:cubicBezTo>
                    <a:pt x="23415" y="134144"/>
                    <a:pt x="0" y="115888"/>
                    <a:pt x="1587" y="90488"/>
                  </a:cubicBezTo>
                  <a:cubicBezTo>
                    <a:pt x="3175" y="65088"/>
                    <a:pt x="44847" y="15875"/>
                    <a:pt x="56356" y="0"/>
                  </a:cubicBezTo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" name="Forma livre 22"/>
            <p:cNvSpPr/>
            <p:nvPr/>
          </p:nvSpPr>
          <p:spPr>
            <a:xfrm>
              <a:off x="5004048" y="3717032"/>
              <a:ext cx="56356" cy="152400"/>
            </a:xfrm>
            <a:custGeom>
              <a:avLst/>
              <a:gdLst>
                <a:gd name="connsiteX0" fmla="*/ 46831 w 56356"/>
                <a:gd name="connsiteY0" fmla="*/ 152400 h 152400"/>
                <a:gd name="connsiteX1" fmla="*/ 1587 w 56356"/>
                <a:gd name="connsiteY1" fmla="*/ 90488 h 152400"/>
                <a:gd name="connsiteX2" fmla="*/ 56356 w 56356"/>
                <a:gd name="connsiteY2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56" h="152400">
                  <a:moveTo>
                    <a:pt x="46831" y="152400"/>
                  </a:moveTo>
                  <a:cubicBezTo>
                    <a:pt x="23415" y="134144"/>
                    <a:pt x="0" y="115888"/>
                    <a:pt x="1587" y="90488"/>
                  </a:cubicBezTo>
                  <a:cubicBezTo>
                    <a:pt x="3175" y="65088"/>
                    <a:pt x="44847" y="15875"/>
                    <a:pt x="56356" y="0"/>
                  </a:cubicBezTo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27" name="Picture 4" descr="C:\Users\Rita\Portátil 9_11_11\Doutoramento\Experimental_Doutoramento\SEM\Aço Atmix\mss3\S3FI1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3348695"/>
            <a:ext cx="2604211" cy="195251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28" name="Picture 5" descr="C:\Users\Rita\Portátil 9_11_11\Doutoramento\Experimental_Doutoramento\SEM\Aço Atmix\mss3\S3FE1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348695"/>
            <a:ext cx="2604211" cy="195251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cxnSp>
        <p:nvCxnSpPr>
          <p:cNvPr id="29" name="Conexão recta unidireccional 28"/>
          <p:cNvCxnSpPr/>
          <p:nvPr/>
        </p:nvCxnSpPr>
        <p:spPr>
          <a:xfrm flipH="1">
            <a:off x="2927739" y="2996952"/>
            <a:ext cx="1140205" cy="50405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cta unidireccional 32"/>
          <p:cNvCxnSpPr/>
          <p:nvPr/>
        </p:nvCxnSpPr>
        <p:spPr>
          <a:xfrm>
            <a:off x="4294342" y="3000003"/>
            <a:ext cx="1861834" cy="50100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467543" y="274637"/>
            <a:ext cx="8280000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</a:t>
            </a:r>
            <a: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</a:t>
            </a:r>
            <a: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transition</a:t>
            </a:r>
            <a:r>
              <a:rPr kumimoji="0" lang="pt-PT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</a:t>
            </a:r>
            <a:r>
              <a:rPr kumimoji="0" lang="pt-PT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compact</a:t>
            </a:r>
            <a:r>
              <a:rPr kumimoji="0" lang="pt-PT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features</a:t>
            </a:r>
            <a:endParaRPr kumimoji="0" lang="pt-PT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CaixaDeTexto 40"/>
          <p:cNvSpPr txBox="1"/>
          <p:nvPr/>
        </p:nvSpPr>
        <p:spPr>
          <a:xfrm>
            <a:off x="3192622" y="6381328"/>
            <a:ext cx="3899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Periphery          </a:t>
            </a:r>
            <a:r>
              <a:rPr lang="pt-PT" sz="1400" dirty="0" smtClean="0">
                <a:latin typeface="Arial" pitchFamily="34" charset="0"/>
                <a:cs typeface="Arial" pitchFamily="34" charset="0"/>
              </a:rPr>
              <a:t>Centre	            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Periphery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262" y="6536377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 smtClean="0"/>
              <a:t>EPNM, 2012</a:t>
            </a:r>
            <a:endParaRPr lang="pt-PT" sz="1200" b="1" dirty="0"/>
          </a:p>
        </p:txBody>
      </p:sp>
      <p:graphicFrame>
        <p:nvGraphicFramePr>
          <p:cNvPr id="8194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752394"/>
              </p:ext>
            </p:extLst>
          </p:nvPr>
        </p:nvGraphicFramePr>
        <p:xfrm>
          <a:off x="2843213" y="3501008"/>
          <a:ext cx="4275137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6" name="Graph" r:id="rId10" imgW="4275720" imgH="3023280" progId="Origin50.Graph">
                  <p:embed/>
                </p:oleObj>
              </mc:Choice>
              <mc:Fallback>
                <p:oleObj name="Graph" r:id="rId10" imgW="4275720" imgH="3023280" progId="Origin50.Graph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501008"/>
                        <a:ext cx="4275137" cy="3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ângulo 42"/>
          <p:cNvSpPr/>
          <p:nvPr/>
        </p:nvSpPr>
        <p:spPr>
          <a:xfrm>
            <a:off x="465271" y="980728"/>
            <a:ext cx="4344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Detonation velocity = 4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mm/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s; E/M=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1.3</a:t>
            </a:r>
            <a:endParaRPr lang="pt-PT" dirty="0"/>
          </a:p>
        </p:txBody>
      </p:sp>
      <p:pic>
        <p:nvPicPr>
          <p:cNvPr id="30" name="Imagem 12" descr="MARCA_UC_VERD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56377" y="6368385"/>
            <a:ext cx="1175878" cy="51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274637"/>
            <a:ext cx="8280000" cy="720000"/>
          </a:xfr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pt-PT" b="1" dirty="0" err="1" smtClean="0">
                <a:solidFill>
                  <a:srgbClr val="0070C0"/>
                </a:solidFill>
              </a:rPr>
              <a:t>Conclusion</a:t>
            </a:r>
            <a:endParaRPr lang="pt-PT" b="1" dirty="0">
              <a:solidFill>
                <a:srgbClr val="0070C0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67544" y="1412917"/>
            <a:ext cx="835292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2400" dirty="0" smtClean="0">
                <a:latin typeface="+mj-lt"/>
                <a:ea typeface="Times New Roman" pitchFamily="18" charset="0"/>
                <a:cs typeface="Arial" pitchFamily="34" charset="0"/>
              </a:rPr>
              <a:t> The very fine powders subjected to high cooling rates, during atomisation process, present a considerable amount of ferrite, which was not the case for the large powder size.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en-GB" sz="24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2400" dirty="0" smtClean="0">
                <a:latin typeface="+mj-lt"/>
                <a:cs typeface="Arial" pitchFamily="34" charset="0"/>
              </a:rPr>
              <a:t> The ferrite fraction underwent a phase transition to austenite (compact centre) when subject to a explosive compaction. A circular and radial cracks are generated. </a:t>
            </a:r>
            <a:endParaRPr lang="en-GB" sz="2400" dirty="0" smtClean="0"/>
          </a:p>
          <a:p>
            <a:pPr lvl="0" eaLnBrk="0" fontAlgn="base" hangingPunct="0">
              <a:buClr>
                <a:schemeClr val="accent1"/>
              </a:buClr>
            </a:pPr>
            <a:endParaRPr lang="en-GB" sz="2400" dirty="0">
              <a:latin typeface="+mj-lt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lvl="0" eaLnBrk="0" fontAlgn="base" hangingPunct="0">
              <a:buClr>
                <a:schemeClr val="accent1"/>
              </a:buClr>
              <a:buFont typeface="Arial" pitchFamily="34" charset="0"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sym typeface="Symbol" pitchFamily="18" charset="2"/>
              </a:rPr>
              <a:t> On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sym typeface="Symbol" pitchFamily="18" charset="2"/>
              </a:rPr>
              <a:t> the contrary, larger powders subjected to the explosive compaction, exhibit a small fraction of ferrite after compaction.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sym typeface="Symbol" pitchFamily="18" charset="2"/>
              </a:rPr>
              <a:t> A good compacts were obtained.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lvl="0" eaLnBrk="0" fontAlgn="base" hangingPunct="0">
              <a:buClr>
                <a:schemeClr val="accent1"/>
              </a:buClr>
              <a:buFont typeface="Arial" pitchFamily="34" charset="0"/>
              <a:buChar char="•"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62" y="6536377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 smtClean="0"/>
              <a:t>EPNM, 2012</a:t>
            </a:r>
            <a:endParaRPr lang="pt-PT" sz="1200" b="1" dirty="0"/>
          </a:p>
        </p:txBody>
      </p:sp>
      <p:pic>
        <p:nvPicPr>
          <p:cNvPr id="6" name="Imagem 12" descr="MARCA_UC_VER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7" y="6368385"/>
            <a:ext cx="1175878" cy="51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 bwMode="auto">
          <a:xfrm>
            <a:off x="395536" y="2636912"/>
            <a:ext cx="82915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Thank you for your attention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5364088" y="3645024"/>
            <a:ext cx="3168352" cy="12961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Ricardo Mendes</a:t>
            </a:r>
          </a:p>
          <a:p>
            <a:pPr marL="742950" marR="0" lvl="1" indent="-2857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2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ricardo.mendes@dem.uc.pt</a:t>
            </a:r>
            <a:endParaRPr kumimoji="0" lang="pt-PT" sz="2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2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2100" dirty="0" smtClean="0">
                <a:latin typeface="Calibri"/>
                <a:hlinkClick r:id="rId3"/>
              </a:rPr>
              <a:t>rita.farinha@dem.uc.pt</a:t>
            </a:r>
            <a:endParaRPr lang="pt-PT" sz="2100" dirty="0" smtClean="0">
              <a:latin typeface="Calibri"/>
            </a:endParaRPr>
          </a:p>
          <a:p>
            <a:pPr marL="742950" marR="0" lvl="1" indent="-2857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2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Marcador de Posição de Conteúdo 2"/>
          <p:cNvSpPr txBox="1">
            <a:spLocks/>
          </p:cNvSpPr>
          <p:nvPr/>
        </p:nvSpPr>
        <p:spPr>
          <a:xfrm>
            <a:off x="179512" y="6021288"/>
            <a:ext cx="5760640" cy="79208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Acknowledgments</a:t>
            </a:r>
            <a:endParaRPr kumimoji="0" lang="pt-PT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authors would like to thank the Portuguese Foundation for Science and Technology (FCT) through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SFRH/BD/41214/2007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for financial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support, and to LEDAP –Lab. Energetics and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Detonics</a:t>
            </a:r>
            <a:endParaRPr kumimoji="0" lang="pt-PT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Imagem 10" descr="fct-logo.png.scaled1000.png"/>
          <p:cNvPicPr>
            <a:picLocks noChangeAspect="1"/>
          </p:cNvPicPr>
          <p:nvPr/>
        </p:nvPicPr>
        <p:blipFill>
          <a:blip r:embed="rId4" cstate="print"/>
          <a:srcRect t="20614" b="20614"/>
          <a:stretch>
            <a:fillRect/>
          </a:stretch>
        </p:blipFill>
        <p:spPr>
          <a:xfrm>
            <a:off x="7380312" y="6339310"/>
            <a:ext cx="1463572" cy="518689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214290"/>
            <a:ext cx="67008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099" y="3327855"/>
            <a:ext cx="21602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274637"/>
            <a:ext cx="8280000" cy="720000"/>
          </a:xfr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pt-PT" b="1" dirty="0" err="1" smtClean="0">
                <a:solidFill>
                  <a:srgbClr val="0070C0"/>
                </a:solidFill>
              </a:rPr>
              <a:t>Content</a:t>
            </a:r>
            <a:endParaRPr lang="pt-PT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62" y="6536377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 smtClean="0"/>
              <a:t>EPNM, 2012</a:t>
            </a:r>
            <a:endParaRPr lang="pt-PT" sz="1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Objective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Explosive compaction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process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Explosive characteristics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Results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Conclusions</a:t>
            </a:r>
          </a:p>
          <a:p>
            <a:endParaRPr lang="pt-PT" dirty="0"/>
          </a:p>
        </p:txBody>
      </p:sp>
      <p:pic>
        <p:nvPicPr>
          <p:cNvPr id="5" name="Imagem 12" descr="MARCA_UC_VER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7" y="6368385"/>
            <a:ext cx="1175878" cy="51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274637"/>
            <a:ext cx="8280000" cy="720000"/>
          </a:xfr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Objective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539552" y="98072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Spherical austenitic stainless steel 316L powder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123728" y="1484784"/>
            <a:ext cx="66505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sz="2400" dirty="0" err="1" smtClean="0"/>
              <a:t>Size</a:t>
            </a:r>
            <a:endParaRPr lang="pt-PT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012160" y="1556792"/>
            <a:ext cx="134921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sz="2400" dirty="0" err="1" smtClean="0"/>
              <a:t>Structure</a:t>
            </a:r>
            <a:endParaRPr lang="pt-PT" sz="2400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82500" y="427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82500" y="427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1" name="Imagem 38" descr="SS30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60848"/>
            <a:ext cx="1736585" cy="1301756"/>
          </a:xfrm>
          <a:prstGeom prst="rect">
            <a:avLst/>
          </a:prstGeom>
          <a:noFill/>
        </p:spPr>
      </p:pic>
      <p:pic>
        <p:nvPicPr>
          <p:cNvPr id="12" name="Imagem 39" descr="SS9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429000"/>
            <a:ext cx="1736585" cy="1301756"/>
          </a:xfrm>
          <a:prstGeom prst="rect">
            <a:avLst/>
          </a:prstGeom>
          <a:noFill/>
        </p:spPr>
      </p:pic>
      <p:pic>
        <p:nvPicPr>
          <p:cNvPr id="13" name="Imagem 35" descr="SSATMI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4797152"/>
            <a:ext cx="1736585" cy="1301756"/>
          </a:xfrm>
          <a:prstGeom prst="rect">
            <a:avLst/>
          </a:prstGeom>
          <a:noFill/>
        </p:spPr>
      </p:pic>
      <p:sp>
        <p:nvSpPr>
          <p:cNvPr id="14" name="Rectângulo 13"/>
          <p:cNvSpPr/>
          <p:nvPr/>
        </p:nvSpPr>
        <p:spPr>
          <a:xfrm>
            <a:off x="539552" y="614614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/>
              <a:t>Explosive consolidation behaviour  </a:t>
            </a:r>
          </a:p>
        </p:txBody>
      </p:sp>
      <p:sp>
        <p:nvSpPr>
          <p:cNvPr id="18" name="Seta para baixo 17"/>
          <p:cNvSpPr/>
          <p:nvPr/>
        </p:nvSpPr>
        <p:spPr>
          <a:xfrm>
            <a:off x="4644008" y="2060848"/>
            <a:ext cx="576064" cy="36004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Ferrite</a:t>
            </a:r>
            <a:endParaRPr lang="pt-PT" dirty="0"/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5292080" y="2060848"/>
          <a:ext cx="2076450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6" name="Graph" r:id="rId7" imgW="4155034" imgH="2901696" progId="Origin50.Graph">
                  <p:embed/>
                </p:oleObj>
              </mc:Choice>
              <mc:Fallback>
                <p:oleObj name="Graph" r:id="rId7" imgW="4155034" imgH="2901696" progId="Origin50.Graph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060848"/>
                        <a:ext cx="2076450" cy="144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6372200" y="3284984"/>
          <a:ext cx="2076450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7" name="Graph" r:id="rId9" imgW="4154760" imgH="2901600" progId="Origin50.Graph">
                  <p:embed/>
                </p:oleObj>
              </mc:Choice>
              <mc:Fallback>
                <p:oleObj name="Graph" r:id="rId9" imgW="4154760" imgH="2901600" progId="Origin50.Graph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3284984"/>
                        <a:ext cx="2076450" cy="144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7067550" y="4725144"/>
          <a:ext cx="2076450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8" name="Graph" r:id="rId11" imgW="4154760" imgH="2901600" progId="Origin50.Graph">
                  <p:embed/>
                </p:oleObj>
              </mc:Choice>
              <mc:Fallback>
                <p:oleObj name="Graph" r:id="rId11" imgW="4154760" imgH="2901600" progId="Origin50.Graph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4725144"/>
                        <a:ext cx="2076450" cy="144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2051720" y="3018438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/>
              <a:t>d</a:t>
            </a:r>
            <a:r>
              <a:rPr lang="pt-PT" sz="1600" baseline="-25000" dirty="0" smtClean="0"/>
              <a:t>50</a:t>
            </a:r>
            <a:r>
              <a:rPr lang="pt-PT" sz="1600" dirty="0" smtClean="0"/>
              <a:t>=28 </a:t>
            </a:r>
            <a:r>
              <a:rPr lang="pt-PT" sz="1600" dirty="0" smtClean="0">
                <a:sym typeface="Symbol"/>
              </a:rPr>
              <a:t></a:t>
            </a:r>
            <a:r>
              <a:rPr lang="pt-PT" sz="1600" dirty="0" smtClean="0"/>
              <a:t>m</a:t>
            </a:r>
            <a:endParaRPr lang="pt-PT" sz="16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638380" y="4314582"/>
            <a:ext cx="965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/>
              <a:t>d</a:t>
            </a:r>
            <a:r>
              <a:rPr lang="pt-PT" sz="1600" baseline="-25000" dirty="0" smtClean="0"/>
              <a:t>50</a:t>
            </a:r>
            <a:r>
              <a:rPr lang="pt-PT" sz="1600" dirty="0" smtClean="0"/>
              <a:t>=9 </a:t>
            </a:r>
            <a:r>
              <a:rPr lang="pt-PT" sz="1600" dirty="0" smtClean="0">
                <a:sym typeface="Symbol"/>
              </a:rPr>
              <a:t></a:t>
            </a:r>
            <a:r>
              <a:rPr lang="pt-PT" sz="1600" dirty="0" smtClean="0"/>
              <a:t>m</a:t>
            </a:r>
            <a:endParaRPr lang="pt-PT" sz="16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347864" y="5733256"/>
            <a:ext cx="965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/>
              <a:t>d</a:t>
            </a:r>
            <a:r>
              <a:rPr lang="pt-PT" sz="1600" baseline="-25000" dirty="0" smtClean="0"/>
              <a:t>50</a:t>
            </a:r>
            <a:r>
              <a:rPr lang="pt-PT" sz="1600" dirty="0" smtClean="0"/>
              <a:t>=5 </a:t>
            </a:r>
            <a:r>
              <a:rPr lang="pt-PT" sz="1600" dirty="0" smtClean="0">
                <a:sym typeface="Symbol"/>
              </a:rPr>
              <a:t></a:t>
            </a:r>
            <a:r>
              <a:rPr lang="pt-PT" sz="1600" dirty="0" smtClean="0"/>
              <a:t>m</a:t>
            </a:r>
            <a:endParaRPr lang="pt-PT" sz="1600" dirty="0"/>
          </a:p>
        </p:txBody>
      </p:sp>
      <p:sp>
        <p:nvSpPr>
          <p:cNvPr id="21" name="Seta para cima 20"/>
          <p:cNvSpPr/>
          <p:nvPr/>
        </p:nvSpPr>
        <p:spPr>
          <a:xfrm>
            <a:off x="3635896" y="1988840"/>
            <a:ext cx="648072" cy="360040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dk1"/>
                </a:solidFill>
              </a:rPr>
              <a:t>Si</a:t>
            </a:r>
          </a:p>
          <a:p>
            <a:pPr algn="ctr"/>
            <a:r>
              <a:rPr lang="pt-PT" dirty="0" err="1" smtClean="0">
                <a:solidFill>
                  <a:schemeClr val="dk1"/>
                </a:solidFill>
              </a:rPr>
              <a:t>ze</a:t>
            </a:r>
            <a:endParaRPr lang="pt-PT" dirty="0" smtClean="0">
              <a:solidFill>
                <a:schemeClr val="dk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62" y="6536377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 smtClean="0"/>
              <a:t>EPNM, 2012</a:t>
            </a:r>
            <a:endParaRPr lang="pt-PT" sz="1200" b="1" dirty="0"/>
          </a:p>
        </p:txBody>
      </p:sp>
      <p:pic>
        <p:nvPicPr>
          <p:cNvPr id="23" name="Imagem 12" descr="MARCA_UC_VERD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956377" y="6368385"/>
            <a:ext cx="1175878" cy="51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/>
      <p:bldP spid="18" grpId="0" animBg="1"/>
      <p:bldP spid="17" grpId="0"/>
      <p:bldP spid="19" grpId="0"/>
      <p:bldP spid="20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274637"/>
            <a:ext cx="8280000" cy="720000"/>
          </a:xfr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pt-PT" b="1" dirty="0" err="1" smtClean="0">
                <a:solidFill>
                  <a:srgbClr val="0070C0"/>
                </a:solidFill>
              </a:rPr>
              <a:t>Explosive</a:t>
            </a:r>
            <a:r>
              <a:rPr lang="pt-PT" b="1" dirty="0" smtClean="0">
                <a:solidFill>
                  <a:srgbClr val="0070C0"/>
                </a:solidFill>
              </a:rPr>
              <a:t> </a:t>
            </a:r>
            <a:r>
              <a:rPr lang="pt-PT" b="1" dirty="0" err="1" smtClean="0">
                <a:solidFill>
                  <a:srgbClr val="0070C0"/>
                </a:solidFill>
              </a:rPr>
              <a:t>densification</a:t>
            </a:r>
            <a:r>
              <a:rPr lang="pt-PT" b="1" dirty="0" smtClean="0">
                <a:solidFill>
                  <a:srgbClr val="0070C0"/>
                </a:solidFill>
              </a:rPr>
              <a:t>: </a:t>
            </a:r>
            <a:r>
              <a:rPr lang="pt-PT" b="1" dirty="0" err="1" smtClean="0">
                <a:solidFill>
                  <a:srgbClr val="0070C0"/>
                </a:solidFill>
              </a:rPr>
              <a:t>Process</a:t>
            </a:r>
            <a:endParaRPr lang="pt-PT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1"/>
            <a:ext cx="8280000" cy="5040000"/>
          </a:xfr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pt-PT" sz="3000" dirty="0" err="1" smtClean="0">
                <a:solidFill>
                  <a:prstClr val="black"/>
                </a:solidFill>
              </a:rPr>
              <a:t>Cylindrical</a:t>
            </a:r>
            <a:r>
              <a:rPr lang="pt-PT" sz="3000" dirty="0" smtClean="0">
                <a:solidFill>
                  <a:prstClr val="black"/>
                </a:solidFill>
              </a:rPr>
              <a:t> </a:t>
            </a:r>
            <a:r>
              <a:rPr lang="pt-PT" sz="3000" dirty="0" err="1" smtClean="0">
                <a:solidFill>
                  <a:prstClr val="black"/>
                </a:solidFill>
              </a:rPr>
              <a:t>Configuration</a:t>
            </a:r>
            <a:endParaRPr lang="pt-PT" sz="3000" dirty="0" smtClean="0">
              <a:solidFill>
                <a:prstClr val="black"/>
              </a:solidFill>
            </a:endParaRPr>
          </a:p>
        </p:txBody>
      </p:sp>
      <p:pic>
        <p:nvPicPr>
          <p:cNvPr id="12" name="Picture 2" descr="C:\Users\Rita\Desktop\esquema legenda 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24116"/>
            <a:ext cx="5453534" cy="40971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262" y="6536377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 smtClean="0"/>
              <a:t>EPNM, 2012</a:t>
            </a:r>
            <a:endParaRPr lang="pt-PT" sz="1200" b="1" dirty="0"/>
          </a:p>
        </p:txBody>
      </p:sp>
      <p:pic>
        <p:nvPicPr>
          <p:cNvPr id="7" name="Imagem 12" descr="MARCA_UC_VER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7" y="6368385"/>
            <a:ext cx="1175878" cy="51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274637"/>
            <a:ext cx="8280000" cy="720000"/>
          </a:xfr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pt-PT" b="1" dirty="0" err="1" smtClean="0">
                <a:solidFill>
                  <a:srgbClr val="0070C0"/>
                </a:solidFill>
              </a:rPr>
              <a:t>Explosive</a:t>
            </a:r>
            <a:r>
              <a:rPr lang="pt-PT" b="1" dirty="0" smtClean="0">
                <a:solidFill>
                  <a:srgbClr val="0070C0"/>
                </a:solidFill>
              </a:rPr>
              <a:t> </a:t>
            </a:r>
            <a:r>
              <a:rPr lang="pt-PT" b="1" dirty="0" err="1" smtClean="0">
                <a:solidFill>
                  <a:srgbClr val="0070C0"/>
                </a:solidFill>
              </a:rPr>
              <a:t>densification</a:t>
            </a:r>
            <a:r>
              <a:rPr lang="pt-PT" b="1" dirty="0" smtClean="0">
                <a:solidFill>
                  <a:srgbClr val="0070C0"/>
                </a:solidFill>
              </a:rPr>
              <a:t>: </a:t>
            </a:r>
            <a:r>
              <a:rPr lang="pt-PT" b="1" dirty="0" err="1" smtClean="0">
                <a:solidFill>
                  <a:srgbClr val="0070C0"/>
                </a:solidFill>
              </a:rPr>
              <a:t>Process</a:t>
            </a:r>
            <a:endParaRPr lang="pt-PT" b="1" dirty="0">
              <a:solidFill>
                <a:srgbClr val="0070C0"/>
              </a:solidFill>
            </a:endParaRPr>
          </a:p>
        </p:txBody>
      </p:sp>
      <p:pic>
        <p:nvPicPr>
          <p:cNvPr id="10" name="rita.wmv">
            <a:hlinkClick r:id="" action="ppaction://media"/>
          </p:cNvPr>
          <p:cNvPicPr>
            <a:picLocks noRot="1" noChangeAspect="1"/>
          </p:cNvPicPr>
          <p:nvPr>
            <a:videoFile r:link="rId1"/>
            <p:extLst/>
          </p:nvPr>
        </p:nvPicPr>
        <p:blipFill>
          <a:blip r:embed="rId4" cstate="print"/>
          <a:stretch>
            <a:fillRect/>
          </a:stretch>
        </p:blipFill>
        <p:spPr>
          <a:xfrm>
            <a:off x="1331640" y="1268760"/>
            <a:ext cx="6580510" cy="4935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62" y="6536377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 smtClean="0"/>
              <a:t>EPNM, 2012</a:t>
            </a:r>
            <a:endParaRPr lang="pt-PT" sz="1200" b="1" dirty="0"/>
          </a:p>
        </p:txBody>
      </p:sp>
      <p:pic>
        <p:nvPicPr>
          <p:cNvPr id="6" name="Imagem 12" descr="MARCA_UC_VER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7" y="6368385"/>
            <a:ext cx="1175878" cy="51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274637"/>
            <a:ext cx="8280000" cy="720000"/>
          </a:xfr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Explosive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Marcador de Posição de Conteúdo 4"/>
          <p:cNvSpPr>
            <a:spLocks noGrp="1"/>
          </p:cNvSpPr>
          <p:nvPr>
            <p:ph idx="4294967295"/>
          </p:nvPr>
        </p:nvSpPr>
        <p:spPr>
          <a:xfrm>
            <a:off x="432000" y="1125224"/>
            <a:ext cx="8280000" cy="5544136"/>
          </a:xfrm>
          <a:prstGeom prst="rect">
            <a:avLst/>
          </a:prstGeom>
        </p:spPr>
        <p:txBody>
          <a:bodyPr lIns="108000" tIns="108000" rIns="108000" bIns="108000">
            <a:normAutofit/>
          </a:bodyPr>
          <a:lstStyle/>
          <a:p>
            <a:pPr marL="942975" lvl="1" indent="-857250">
              <a:lnSpc>
                <a:spcPct val="150000"/>
              </a:lnSpc>
              <a:buClr>
                <a:srgbClr val="008000"/>
              </a:buClr>
              <a:buNone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Emulsion Explosive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Ammonium nitrate based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water-in-oil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emulsion</a:t>
            </a:r>
          </a:p>
          <a:p>
            <a:pPr marL="942975" lvl="1" indent="-857250">
              <a:lnSpc>
                <a:spcPct val="150000"/>
              </a:lnSpc>
              <a:buClr>
                <a:srgbClr val="008000"/>
              </a:buCl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942975" lvl="1" indent="-857250">
              <a:lnSpc>
                <a:spcPct val="150000"/>
              </a:lnSpc>
              <a:buClr>
                <a:srgbClr val="008000"/>
              </a:buCl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AN/water/wax, emulsifiers (84/10/6)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942975" lvl="1" indent="-857250">
              <a:lnSpc>
                <a:spcPct val="150000"/>
              </a:lnSpc>
              <a:buClr>
                <a:srgbClr val="008000"/>
              </a:buCl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942975" lvl="1" indent="-857250">
              <a:lnSpc>
                <a:spcPct val="150000"/>
              </a:lnSpc>
              <a:buClr>
                <a:srgbClr val="008000"/>
              </a:buCl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Hollow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perlite micro spheres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(15 -10 %(w/w))</a:t>
            </a:r>
          </a:p>
          <a:p>
            <a:pPr marL="942975" lvl="1" indent="-857250">
              <a:lnSpc>
                <a:spcPct val="150000"/>
              </a:lnSpc>
              <a:buClr>
                <a:srgbClr val="008000"/>
              </a:buCl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942975" lvl="1" indent="-857250">
              <a:lnSpc>
                <a:spcPct val="150000"/>
              </a:lnSpc>
              <a:buClr>
                <a:srgbClr val="008000"/>
              </a:buCl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Different detonation velocity (3.5 – 4.0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mm/s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2915816" y="3055107"/>
            <a:ext cx="432048" cy="576064"/>
          </a:xfrm>
          <a:prstGeom prst="downArrow">
            <a:avLst>
              <a:gd name="adj1" fmla="val 50000"/>
              <a:gd name="adj2" fmla="val 3327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pt-PT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915816" y="4293096"/>
            <a:ext cx="432048" cy="576064"/>
          </a:xfrm>
          <a:prstGeom prst="downArrow">
            <a:avLst>
              <a:gd name="adj1" fmla="val 50000"/>
              <a:gd name="adj2" fmla="val 3327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pt-PT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844824"/>
            <a:ext cx="1981200" cy="3960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262" y="6536377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 smtClean="0"/>
              <a:t>EPNM, 2012</a:t>
            </a:r>
            <a:endParaRPr lang="pt-PT" sz="1200" b="1" dirty="0"/>
          </a:p>
        </p:txBody>
      </p:sp>
      <p:pic>
        <p:nvPicPr>
          <p:cNvPr id="9" name="Imagem 12" descr="MARCA_UC_VER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7" y="6368385"/>
            <a:ext cx="1175878" cy="51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3" y="274637"/>
            <a:ext cx="8280000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0C0"/>
                </a:solidFill>
              </a:rPr>
              <a:t>Explosive characterization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5" name="Picture 6" descr="set-up 3"/>
          <p:cNvPicPr>
            <a:picLocks noChangeAspect="1" noChangeArrowheads="1"/>
          </p:cNvPicPr>
          <p:nvPr/>
        </p:nvPicPr>
        <p:blipFill>
          <a:blip r:embed="rId2" cstate="print"/>
          <a:srcRect t="25380" r="2405" b="6131"/>
          <a:stretch>
            <a:fillRect/>
          </a:stretch>
        </p:blipFill>
        <p:spPr bwMode="auto">
          <a:xfrm>
            <a:off x="467543" y="1196752"/>
            <a:ext cx="4545040" cy="2933136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31790" y="2356138"/>
            <a:ext cx="270605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6320946" y="2373461"/>
            <a:ext cx="0" cy="1103386"/>
          </a:xfrm>
          <a:prstGeom prst="line">
            <a:avLst/>
          </a:prstGeom>
          <a:noFill/>
          <a:ln w="6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648952" y="2795182"/>
            <a:ext cx="765175" cy="0"/>
          </a:xfrm>
          <a:prstGeom prst="line">
            <a:avLst/>
          </a:prstGeom>
          <a:noFill/>
          <a:ln w="6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 rot="16200000">
            <a:off x="5798858" y="3045571"/>
            <a:ext cx="7469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250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m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 </a:t>
            </a: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2313" y="4221088"/>
            <a:ext cx="4766310" cy="20574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5642284" y="2490382"/>
            <a:ext cx="765175" cy="0"/>
          </a:xfrm>
          <a:prstGeom prst="line">
            <a:avLst/>
          </a:prstGeom>
          <a:noFill/>
          <a:ln w="6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982389" y="1310294"/>
            <a:ext cx="1395246" cy="19746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" idx="4"/>
          </p:cNvCxnSpPr>
          <p:nvPr/>
        </p:nvCxnSpPr>
        <p:spPr>
          <a:xfrm>
            <a:off x="3995928" y="3428984"/>
            <a:ext cx="1381707" cy="5873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262" y="6536377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 smtClean="0"/>
              <a:t>EPNM, 2012</a:t>
            </a:r>
            <a:endParaRPr lang="pt-PT" sz="1200" b="1" dirty="0"/>
          </a:p>
        </p:txBody>
      </p:sp>
      <p:sp>
        <p:nvSpPr>
          <p:cNvPr id="2" name="Oval 1"/>
          <p:cNvSpPr/>
          <p:nvPr/>
        </p:nvSpPr>
        <p:spPr>
          <a:xfrm>
            <a:off x="3923928" y="3284984"/>
            <a:ext cx="144000" cy="1440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Imagem 12" descr="MARCA_UC_VER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7" y="6368385"/>
            <a:ext cx="1175878" cy="51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3" y="274637"/>
            <a:ext cx="8280000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0C0"/>
                </a:solidFill>
              </a:rPr>
              <a:t>Explosive – Detonation velocity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36184"/>
            <a:ext cx="5693667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82137" y="4797152"/>
            <a:ext cx="8185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- The </a:t>
            </a:r>
            <a:r>
              <a:rPr lang="en-GB" dirty="0"/>
              <a:t>non-ideal behaviour of EX detonation process, is well-defined in the </a:t>
            </a:r>
            <a:r>
              <a:rPr lang="en-GB" dirty="0" smtClean="0"/>
              <a:t>low </a:t>
            </a:r>
            <a:r>
              <a:rPr lang="en-GB" dirty="0"/>
              <a:t>porosity </a:t>
            </a:r>
            <a:r>
              <a:rPr lang="en-GB" dirty="0" smtClean="0"/>
              <a:t>zone.</a:t>
            </a:r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r>
              <a:rPr lang="en-GB" dirty="0" smtClean="0"/>
              <a:t>- D(</a:t>
            </a:r>
            <a:r>
              <a:rPr lang="en-GB" dirty="0" smtClean="0">
                <a:latin typeface="Symbol" pitchFamily="18" charset="2"/>
              </a:rPr>
              <a:t>r</a:t>
            </a:r>
            <a:r>
              <a:rPr lang="en-GB" baseline="-25000" dirty="0" smtClean="0"/>
              <a:t>0</a:t>
            </a:r>
            <a:r>
              <a:rPr lang="en-GB" dirty="0" smtClean="0"/>
              <a:t>) curves, </a:t>
            </a:r>
            <a:r>
              <a:rPr lang="en-GB" dirty="0" err="1" smtClean="0"/>
              <a:t>Silvestrov</a:t>
            </a:r>
            <a:r>
              <a:rPr lang="en-GB" dirty="0" smtClean="0"/>
              <a:t> model (2006)</a:t>
            </a:r>
            <a:endParaRPr lang="pt-PT" dirty="0"/>
          </a:p>
        </p:txBody>
      </p:sp>
      <p:sp>
        <p:nvSpPr>
          <p:cNvPr id="8" name="TextBox 7"/>
          <p:cNvSpPr txBox="1"/>
          <p:nvPr/>
        </p:nvSpPr>
        <p:spPr>
          <a:xfrm>
            <a:off x="16262" y="6536377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 smtClean="0"/>
              <a:t>EPNM, 2012</a:t>
            </a:r>
            <a:endParaRPr lang="pt-PT" sz="1200" b="1" dirty="0"/>
          </a:p>
        </p:txBody>
      </p:sp>
      <p:pic>
        <p:nvPicPr>
          <p:cNvPr id="7" name="Imagem 12" descr="MARCA_UC_VER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7" y="6368385"/>
            <a:ext cx="1175878" cy="51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3" y="274637"/>
            <a:ext cx="8280000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</a:t>
            </a:r>
            <a: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</a:t>
            </a:r>
            <a: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transition</a:t>
            </a:r>
            <a:r>
              <a:rPr kumimoji="0" lang="pt-PT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</a:t>
            </a:r>
            <a:r>
              <a:rPr kumimoji="0" lang="pt-PT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compact</a:t>
            </a:r>
            <a:r>
              <a:rPr kumimoji="0" lang="pt-PT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features</a:t>
            </a:r>
            <a:endParaRPr kumimoji="0" lang="pt-PT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283297887"/>
              </p:ext>
            </p:extLst>
          </p:nvPr>
        </p:nvGraphicFramePr>
        <p:xfrm>
          <a:off x="539552" y="1196752"/>
          <a:ext cx="3912096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4013427834"/>
              </p:ext>
            </p:extLst>
          </p:nvPr>
        </p:nvGraphicFramePr>
        <p:xfrm>
          <a:off x="539552" y="3053184"/>
          <a:ext cx="3912096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605942025"/>
              </p:ext>
            </p:extLst>
          </p:nvPr>
        </p:nvGraphicFramePr>
        <p:xfrm>
          <a:off x="539632" y="4925392"/>
          <a:ext cx="3912096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7" name="Oval 26"/>
          <p:cNvSpPr/>
          <p:nvPr/>
        </p:nvSpPr>
        <p:spPr>
          <a:xfrm>
            <a:off x="4716016" y="1700808"/>
            <a:ext cx="720000" cy="72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upo 40"/>
          <p:cNvGrpSpPr/>
          <p:nvPr/>
        </p:nvGrpSpPr>
        <p:grpSpPr>
          <a:xfrm>
            <a:off x="4716016" y="3501008"/>
            <a:ext cx="720000" cy="720000"/>
            <a:chOff x="4716016" y="3284984"/>
            <a:chExt cx="720000" cy="720000"/>
          </a:xfrm>
        </p:grpSpPr>
        <p:sp>
          <p:nvSpPr>
            <p:cNvPr id="30" name="Oval 29"/>
            <p:cNvSpPr/>
            <p:nvPr/>
          </p:nvSpPr>
          <p:spPr>
            <a:xfrm>
              <a:off x="4716016" y="3284984"/>
              <a:ext cx="720000" cy="72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Oval 31"/>
            <p:cNvSpPr/>
            <p:nvPr/>
          </p:nvSpPr>
          <p:spPr>
            <a:xfrm>
              <a:off x="5004048" y="3573016"/>
              <a:ext cx="144016" cy="144016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5" name="Forma livre 34"/>
            <p:cNvSpPr/>
            <p:nvPr/>
          </p:nvSpPr>
          <p:spPr>
            <a:xfrm>
              <a:off x="5029994" y="3419475"/>
              <a:ext cx="56356" cy="152400"/>
            </a:xfrm>
            <a:custGeom>
              <a:avLst/>
              <a:gdLst>
                <a:gd name="connsiteX0" fmla="*/ 46831 w 56356"/>
                <a:gd name="connsiteY0" fmla="*/ 152400 h 152400"/>
                <a:gd name="connsiteX1" fmla="*/ 1587 w 56356"/>
                <a:gd name="connsiteY1" fmla="*/ 90488 h 152400"/>
                <a:gd name="connsiteX2" fmla="*/ 56356 w 56356"/>
                <a:gd name="connsiteY2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56" h="152400">
                  <a:moveTo>
                    <a:pt x="46831" y="152400"/>
                  </a:moveTo>
                  <a:cubicBezTo>
                    <a:pt x="23415" y="134144"/>
                    <a:pt x="0" y="115888"/>
                    <a:pt x="1587" y="90488"/>
                  </a:cubicBezTo>
                  <a:cubicBezTo>
                    <a:pt x="3175" y="65088"/>
                    <a:pt x="44847" y="15875"/>
                    <a:pt x="56356" y="0"/>
                  </a:cubicBezTo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6" name="Forma livre 35"/>
            <p:cNvSpPr/>
            <p:nvPr/>
          </p:nvSpPr>
          <p:spPr>
            <a:xfrm rot="5400000">
              <a:off x="5196086" y="3571875"/>
              <a:ext cx="56356" cy="152400"/>
            </a:xfrm>
            <a:custGeom>
              <a:avLst/>
              <a:gdLst>
                <a:gd name="connsiteX0" fmla="*/ 46831 w 56356"/>
                <a:gd name="connsiteY0" fmla="*/ 152400 h 152400"/>
                <a:gd name="connsiteX1" fmla="*/ 1587 w 56356"/>
                <a:gd name="connsiteY1" fmla="*/ 90488 h 152400"/>
                <a:gd name="connsiteX2" fmla="*/ 56356 w 56356"/>
                <a:gd name="connsiteY2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56" h="152400">
                  <a:moveTo>
                    <a:pt x="46831" y="152400"/>
                  </a:moveTo>
                  <a:cubicBezTo>
                    <a:pt x="23415" y="134144"/>
                    <a:pt x="0" y="115888"/>
                    <a:pt x="1587" y="90488"/>
                  </a:cubicBezTo>
                  <a:cubicBezTo>
                    <a:pt x="3175" y="65088"/>
                    <a:pt x="44847" y="15875"/>
                    <a:pt x="56356" y="0"/>
                  </a:cubicBezTo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Forma livre 36"/>
            <p:cNvSpPr/>
            <p:nvPr/>
          </p:nvSpPr>
          <p:spPr>
            <a:xfrm>
              <a:off x="5004048" y="3717032"/>
              <a:ext cx="56356" cy="152400"/>
            </a:xfrm>
            <a:custGeom>
              <a:avLst/>
              <a:gdLst>
                <a:gd name="connsiteX0" fmla="*/ 46831 w 56356"/>
                <a:gd name="connsiteY0" fmla="*/ 152400 h 152400"/>
                <a:gd name="connsiteX1" fmla="*/ 1587 w 56356"/>
                <a:gd name="connsiteY1" fmla="*/ 90488 h 152400"/>
                <a:gd name="connsiteX2" fmla="*/ 56356 w 56356"/>
                <a:gd name="connsiteY2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56" h="152400">
                  <a:moveTo>
                    <a:pt x="46831" y="152400"/>
                  </a:moveTo>
                  <a:cubicBezTo>
                    <a:pt x="23415" y="134144"/>
                    <a:pt x="0" y="115888"/>
                    <a:pt x="1587" y="90488"/>
                  </a:cubicBezTo>
                  <a:cubicBezTo>
                    <a:pt x="3175" y="65088"/>
                    <a:pt x="44847" y="15875"/>
                    <a:pt x="56356" y="0"/>
                  </a:cubicBezTo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3" name="Grupo 41"/>
          <p:cNvGrpSpPr/>
          <p:nvPr/>
        </p:nvGrpSpPr>
        <p:grpSpPr>
          <a:xfrm>
            <a:off x="4716016" y="5429448"/>
            <a:ext cx="720000" cy="720000"/>
            <a:chOff x="4788024" y="5013176"/>
            <a:chExt cx="720000" cy="720000"/>
          </a:xfrm>
        </p:grpSpPr>
        <p:sp>
          <p:nvSpPr>
            <p:cNvPr id="31" name="Oval 30"/>
            <p:cNvSpPr/>
            <p:nvPr/>
          </p:nvSpPr>
          <p:spPr>
            <a:xfrm>
              <a:off x="4788024" y="5013176"/>
              <a:ext cx="720000" cy="72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0" name="Forma livre 39"/>
            <p:cNvSpPr/>
            <p:nvPr/>
          </p:nvSpPr>
          <p:spPr>
            <a:xfrm>
              <a:off x="5004048" y="5229200"/>
              <a:ext cx="161536" cy="288032"/>
            </a:xfrm>
            <a:custGeom>
              <a:avLst/>
              <a:gdLst>
                <a:gd name="connsiteX0" fmla="*/ 156972 w 156972"/>
                <a:gd name="connsiteY0" fmla="*/ 0 h 256032"/>
                <a:gd name="connsiteX1" fmla="*/ 19812 w 156972"/>
                <a:gd name="connsiteY1" fmla="*/ 82296 h 256032"/>
                <a:gd name="connsiteX2" fmla="*/ 38100 w 156972"/>
                <a:gd name="connsiteY2" fmla="*/ 228600 h 256032"/>
                <a:gd name="connsiteX3" fmla="*/ 147828 w 156972"/>
                <a:gd name="connsiteY3" fmla="*/ 246888 h 25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972" h="256032">
                  <a:moveTo>
                    <a:pt x="156972" y="0"/>
                  </a:moveTo>
                  <a:cubicBezTo>
                    <a:pt x="98298" y="22098"/>
                    <a:pt x="39624" y="44196"/>
                    <a:pt x="19812" y="82296"/>
                  </a:cubicBezTo>
                  <a:cubicBezTo>
                    <a:pt x="0" y="120396"/>
                    <a:pt x="16764" y="201168"/>
                    <a:pt x="38100" y="228600"/>
                  </a:cubicBezTo>
                  <a:cubicBezTo>
                    <a:pt x="59436" y="256032"/>
                    <a:pt x="120396" y="246126"/>
                    <a:pt x="147828" y="24688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43" name="Rectângulo 42"/>
          <p:cNvSpPr/>
          <p:nvPr/>
        </p:nvSpPr>
        <p:spPr>
          <a:xfrm>
            <a:off x="459464" y="980728"/>
            <a:ext cx="4600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Detonation velocity = 3.5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mm/s; E/M= 1.1</a:t>
            </a:r>
            <a:endParaRPr lang="pt-PT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5920234" y="908720"/>
          <a:ext cx="3116262" cy="217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8" name="Graph" r:id="rId19" imgW="4154760" imgH="2901600" progId="Origin50.Graph">
                  <p:embed/>
                </p:oleObj>
              </mc:Choice>
              <mc:Fallback>
                <p:oleObj name="Graph" r:id="rId19" imgW="4154760" imgH="2901600" progId="Origin50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0234" y="908720"/>
                        <a:ext cx="3116262" cy="217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6084168" y="4636913"/>
          <a:ext cx="3116262" cy="217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9" name="Graph" r:id="rId21" imgW="4154760" imgH="2901600" progId="Origin50.Graph">
                  <p:embed/>
                </p:oleObj>
              </mc:Choice>
              <mc:Fallback>
                <p:oleObj name="Graph" r:id="rId21" imgW="4154760" imgH="2901600" progId="Origin50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4636913"/>
                        <a:ext cx="3116262" cy="217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5220072" y="2780928"/>
          <a:ext cx="3116262" cy="217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0" name="Graph" r:id="rId23" imgW="4154760" imgH="2901600" progId="Origin50.Graph">
                  <p:embed/>
                </p:oleObj>
              </mc:Choice>
              <mc:Fallback>
                <p:oleObj name="Graph" r:id="rId23" imgW="4154760" imgH="2901600" progId="Origin50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780928"/>
                        <a:ext cx="3116262" cy="217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25" grpId="0">
        <p:bldAsOne/>
      </p:bldGraphic>
      <p:bldGraphic spid="26" grpId="0">
        <p:bldAsOne/>
      </p:bldGraphic>
      <p:bldP spid="27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10759</TotalTime>
  <Words>602</Words>
  <Application>Microsoft Office PowerPoint</Application>
  <PresentationFormat>On-screen Show (4:3)</PresentationFormat>
  <Paragraphs>182</Paragraphs>
  <Slides>18</Slides>
  <Notes>7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Tema do Office</vt:lpstr>
      <vt:lpstr>Graph</vt:lpstr>
      <vt:lpstr>PowerPoint Presentation</vt:lpstr>
      <vt:lpstr>Content</vt:lpstr>
      <vt:lpstr>Objective</vt:lpstr>
      <vt:lpstr>Explosive densification: Process</vt:lpstr>
      <vt:lpstr>Explosive densification: Process</vt:lpstr>
      <vt:lpstr>Explosive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Windows User</dc:creator>
  <cp:lastModifiedBy>RM</cp:lastModifiedBy>
  <cp:revision>128</cp:revision>
  <dcterms:created xsi:type="dcterms:W3CDTF">2011-08-24T09:05:57Z</dcterms:created>
  <dcterms:modified xsi:type="dcterms:W3CDTF">2012-05-02T19:45:21Z</dcterms:modified>
</cp:coreProperties>
</file>